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0"/>
  </p:notesMasterIdLst>
  <p:sldIdLst>
    <p:sldId id="260" r:id="rId2"/>
    <p:sldId id="277" r:id="rId3"/>
    <p:sldId id="269" r:id="rId4"/>
    <p:sldId id="314" r:id="rId5"/>
    <p:sldId id="315" r:id="rId6"/>
    <p:sldId id="316" r:id="rId7"/>
    <p:sldId id="317" r:id="rId8"/>
    <p:sldId id="349" r:id="rId9"/>
    <p:sldId id="331" r:id="rId10"/>
    <p:sldId id="322" r:id="rId11"/>
    <p:sldId id="333" r:id="rId12"/>
    <p:sldId id="334" r:id="rId13"/>
    <p:sldId id="323" r:id="rId14"/>
    <p:sldId id="318" r:id="rId15"/>
    <p:sldId id="319" r:id="rId16"/>
    <p:sldId id="320" r:id="rId17"/>
    <p:sldId id="332" r:id="rId18"/>
    <p:sldId id="330" r:id="rId19"/>
    <p:sldId id="343" r:id="rId20"/>
    <p:sldId id="335" r:id="rId21"/>
    <p:sldId id="336" r:id="rId22"/>
    <p:sldId id="350" r:id="rId23"/>
    <p:sldId id="340" r:id="rId24"/>
    <p:sldId id="341" r:id="rId25"/>
    <p:sldId id="342" r:id="rId26"/>
    <p:sldId id="351" r:id="rId27"/>
    <p:sldId id="344" r:id="rId28"/>
    <p:sldId id="352" r:id="rId29"/>
    <p:sldId id="345" r:id="rId30"/>
    <p:sldId id="353" r:id="rId31"/>
    <p:sldId id="346" r:id="rId32"/>
    <p:sldId id="354" r:id="rId33"/>
    <p:sldId id="326" r:id="rId34"/>
    <p:sldId id="347" r:id="rId35"/>
    <p:sldId id="355" r:id="rId36"/>
    <p:sldId id="348" r:id="rId37"/>
    <p:sldId id="311" r:id="rId38"/>
    <p:sldId id="25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85FF"/>
    <a:srgbClr val="00FCD6"/>
    <a:srgbClr val="73FEFF"/>
    <a:srgbClr val="00A8AA"/>
    <a:srgbClr val="FF80A9"/>
    <a:srgbClr val="D858FF"/>
    <a:srgbClr val="FFAA41"/>
    <a:srgbClr val="D883FF"/>
    <a:srgbClr val="7B1979"/>
    <a:srgbClr val="AB4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49ADEF-8114-C344-9C7C-1ADEAB0DD632}" v="1732" dt="2020-07-01T23:37:25.0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62"/>
    <p:restoredTop sz="82166"/>
  </p:normalViewPr>
  <p:slideViewPr>
    <p:cSldViewPr snapToGrid="0" snapToObjects="1">
      <p:cViewPr>
        <p:scale>
          <a:sx n="120" d="100"/>
          <a:sy n="120" d="100"/>
        </p:scale>
        <p:origin x="936" y="5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25" d="100"/>
          <a:sy n="125" d="100"/>
        </p:scale>
        <p:origin x="388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hong Ou, Ph.D." userId="c2c730ee-37fd-4109-b3c0-f3d2cc73be7b" providerId="ADAL" clId="{4B49ADEF-8114-C344-9C7C-1ADEAB0DD632}"/>
    <pc:docChg chg="undo redo custSel mod addSld delSld modSld sldOrd">
      <pc:chgData name="Jianhong Ou, Ph.D." userId="c2c730ee-37fd-4109-b3c0-f3d2cc73be7b" providerId="ADAL" clId="{4B49ADEF-8114-C344-9C7C-1ADEAB0DD632}" dt="2020-07-02T00:33:33.896" v="27897" actId="20577"/>
      <pc:docMkLst>
        <pc:docMk/>
      </pc:docMkLst>
      <pc:sldChg chg="addSp modSp modTransition">
        <pc:chgData name="Jianhong Ou, Ph.D." userId="c2c730ee-37fd-4109-b3c0-f3d2cc73be7b" providerId="ADAL" clId="{4B49ADEF-8114-C344-9C7C-1ADEAB0DD632}" dt="2020-06-29T04:46:15.409" v="13652"/>
        <pc:sldMkLst>
          <pc:docMk/>
          <pc:sldMk cId="3846175912" sldId="256"/>
        </pc:sldMkLst>
        <pc:spChg chg="add mod">
          <ac:chgData name="Jianhong Ou, Ph.D." userId="c2c730ee-37fd-4109-b3c0-f3d2cc73be7b" providerId="ADAL" clId="{4B49ADEF-8114-C344-9C7C-1ADEAB0DD632}" dt="2020-06-29T04:26:42.394" v="13463" actId="164"/>
          <ac:spMkLst>
            <pc:docMk/>
            <pc:sldMk cId="3846175912" sldId="256"/>
            <ac:spMk id="6" creationId="{FE464A67-2575-5A4A-ABB4-89B8500B5354}"/>
          </ac:spMkLst>
        </pc:spChg>
        <pc:spChg chg="add mod">
          <ac:chgData name="Jianhong Ou, Ph.D." userId="c2c730ee-37fd-4109-b3c0-f3d2cc73be7b" providerId="ADAL" clId="{4B49ADEF-8114-C344-9C7C-1ADEAB0DD632}" dt="2020-06-29T04:26:42.394" v="13463" actId="164"/>
          <ac:spMkLst>
            <pc:docMk/>
            <pc:sldMk cId="3846175912" sldId="256"/>
            <ac:spMk id="7" creationId="{1849EF3F-A3FF-2D49-BA79-E126C70821A1}"/>
          </ac:spMkLst>
        </pc:spChg>
        <pc:spChg chg="add mod">
          <ac:chgData name="Jianhong Ou, Ph.D." userId="c2c730ee-37fd-4109-b3c0-f3d2cc73be7b" providerId="ADAL" clId="{4B49ADEF-8114-C344-9C7C-1ADEAB0DD632}" dt="2020-06-29T04:26:42.394" v="13463" actId="164"/>
          <ac:spMkLst>
            <pc:docMk/>
            <pc:sldMk cId="3846175912" sldId="256"/>
            <ac:spMk id="8" creationId="{829365B8-7A1A-1B41-AAB5-FBDDC8780B78}"/>
          </ac:spMkLst>
        </pc:spChg>
        <pc:spChg chg="add mod">
          <ac:chgData name="Jianhong Ou, Ph.D." userId="c2c730ee-37fd-4109-b3c0-f3d2cc73be7b" providerId="ADAL" clId="{4B49ADEF-8114-C344-9C7C-1ADEAB0DD632}" dt="2020-06-29T04:26:42.394" v="13463" actId="164"/>
          <ac:spMkLst>
            <pc:docMk/>
            <pc:sldMk cId="3846175912" sldId="256"/>
            <ac:spMk id="9" creationId="{2FA8D531-A658-A345-86AC-05B971A54BAE}"/>
          </ac:spMkLst>
        </pc:spChg>
        <pc:spChg chg="add mod">
          <ac:chgData name="Jianhong Ou, Ph.D." userId="c2c730ee-37fd-4109-b3c0-f3d2cc73be7b" providerId="ADAL" clId="{4B49ADEF-8114-C344-9C7C-1ADEAB0DD632}" dt="2020-06-29T04:26:42.394" v="13463" actId="164"/>
          <ac:spMkLst>
            <pc:docMk/>
            <pc:sldMk cId="3846175912" sldId="256"/>
            <ac:spMk id="10" creationId="{6F10D822-B427-1B4F-9317-C918238E275A}"/>
          </ac:spMkLst>
        </pc:spChg>
        <pc:spChg chg="add mod">
          <ac:chgData name="Jianhong Ou, Ph.D." userId="c2c730ee-37fd-4109-b3c0-f3d2cc73be7b" providerId="ADAL" clId="{4B49ADEF-8114-C344-9C7C-1ADEAB0DD632}" dt="2020-06-29T04:26:42.394" v="13463" actId="164"/>
          <ac:spMkLst>
            <pc:docMk/>
            <pc:sldMk cId="3846175912" sldId="256"/>
            <ac:spMk id="11" creationId="{4EEBEAE7-49B7-7246-9EC5-2649EC1980C1}"/>
          </ac:spMkLst>
        </pc:spChg>
        <pc:grpChg chg="add mod">
          <ac:chgData name="Jianhong Ou, Ph.D." userId="c2c730ee-37fd-4109-b3c0-f3d2cc73be7b" providerId="ADAL" clId="{4B49ADEF-8114-C344-9C7C-1ADEAB0DD632}" dt="2020-06-29T04:26:42.394" v="13463" actId="164"/>
          <ac:grpSpMkLst>
            <pc:docMk/>
            <pc:sldMk cId="3846175912" sldId="256"/>
            <ac:grpSpMk id="12" creationId="{F0E943A4-5060-6243-982E-C92E585E3523}"/>
          </ac:grpSpMkLst>
        </pc:grpChg>
        <pc:cxnChg chg="add mod">
          <ac:chgData name="Jianhong Ou, Ph.D." userId="c2c730ee-37fd-4109-b3c0-f3d2cc73be7b" providerId="ADAL" clId="{4B49ADEF-8114-C344-9C7C-1ADEAB0DD632}" dt="2020-06-29T04:26:42.394" v="13463" actId="164"/>
          <ac:cxnSpMkLst>
            <pc:docMk/>
            <pc:sldMk cId="3846175912" sldId="256"/>
            <ac:cxnSpMk id="5" creationId="{72D3BA21-C5AB-A247-A844-F911F077E1E3}"/>
          </ac:cxnSpMkLst>
        </pc:cxnChg>
      </pc:sldChg>
      <pc:sldChg chg="addSp delSp modSp new del mod setBg modClrScheme delDesignElem chgLayout">
        <pc:chgData name="Jianhong Ou, Ph.D." userId="c2c730ee-37fd-4109-b3c0-f3d2cc73be7b" providerId="ADAL" clId="{4B49ADEF-8114-C344-9C7C-1ADEAB0DD632}" dt="2020-06-26T11:07:34.857" v="115" actId="2696"/>
        <pc:sldMkLst>
          <pc:docMk/>
          <pc:sldMk cId="1851069359" sldId="257"/>
        </pc:sldMkLst>
        <pc:spChg chg="del">
          <ac:chgData name="Jianhong Ou, Ph.D." userId="c2c730ee-37fd-4109-b3c0-f3d2cc73be7b" providerId="ADAL" clId="{4B49ADEF-8114-C344-9C7C-1ADEAB0DD632}" dt="2020-06-26T11:06:51.985" v="112" actId="700"/>
          <ac:spMkLst>
            <pc:docMk/>
            <pc:sldMk cId="1851069359" sldId="257"/>
            <ac:spMk id="2" creationId="{F1435834-2ED1-7041-8926-1BCC8060EB70}"/>
          </ac:spMkLst>
        </pc:spChg>
        <pc:spChg chg="del">
          <ac:chgData name="Jianhong Ou, Ph.D." userId="c2c730ee-37fd-4109-b3c0-f3d2cc73be7b" providerId="ADAL" clId="{4B49ADEF-8114-C344-9C7C-1ADEAB0DD632}" dt="2020-06-26T11:06:51.985" v="112" actId="700"/>
          <ac:spMkLst>
            <pc:docMk/>
            <pc:sldMk cId="1851069359" sldId="257"/>
            <ac:spMk id="3" creationId="{D05955F9-E9DB-EB4B-8C67-CC13F7BCFF59}"/>
          </ac:spMkLst>
        </pc:spChg>
        <pc:spChg chg="add del mod ord">
          <ac:chgData name="Jianhong Ou, Ph.D." userId="c2c730ee-37fd-4109-b3c0-f3d2cc73be7b" providerId="ADAL" clId="{4B49ADEF-8114-C344-9C7C-1ADEAB0DD632}" dt="2020-06-26T11:07:24.696" v="114" actId="700"/>
          <ac:spMkLst>
            <pc:docMk/>
            <pc:sldMk cId="1851069359" sldId="257"/>
            <ac:spMk id="4" creationId="{77F8A8FD-003E-6948-843F-1D148C98B9C9}"/>
          </ac:spMkLst>
        </pc:spChg>
        <pc:spChg chg="add del mod ord">
          <ac:chgData name="Jianhong Ou, Ph.D." userId="c2c730ee-37fd-4109-b3c0-f3d2cc73be7b" providerId="ADAL" clId="{4B49ADEF-8114-C344-9C7C-1ADEAB0DD632}" dt="2020-06-26T11:07:24.696" v="114" actId="700"/>
          <ac:spMkLst>
            <pc:docMk/>
            <pc:sldMk cId="1851069359" sldId="257"/>
            <ac:spMk id="5" creationId="{E718E55F-E15A-DD4A-BE96-2C6C9297BCBB}"/>
          </ac:spMkLst>
        </pc:spChg>
        <pc:spChg chg="add mod ord">
          <ac:chgData name="Jianhong Ou, Ph.D." userId="c2c730ee-37fd-4109-b3c0-f3d2cc73be7b" providerId="ADAL" clId="{4B49ADEF-8114-C344-9C7C-1ADEAB0DD632}" dt="2020-06-26T11:07:24.696" v="114" actId="700"/>
          <ac:spMkLst>
            <pc:docMk/>
            <pc:sldMk cId="1851069359" sldId="257"/>
            <ac:spMk id="6" creationId="{830168D6-A262-2242-AE09-918E7AEA6FF5}"/>
          </ac:spMkLst>
        </pc:spChg>
        <pc:spChg chg="add del">
          <ac:chgData name="Jianhong Ou, Ph.D." userId="c2c730ee-37fd-4109-b3c0-f3d2cc73be7b" providerId="ADAL" clId="{4B49ADEF-8114-C344-9C7C-1ADEAB0DD632}" dt="2020-06-26T11:07:24.696" v="114" actId="700"/>
          <ac:spMkLst>
            <pc:docMk/>
            <pc:sldMk cId="1851069359" sldId="257"/>
            <ac:spMk id="11" creationId="{87CC2527-562A-4F69-B487-4371E5B243E7}"/>
          </ac:spMkLst>
        </pc:spChg>
        <pc:picChg chg="add">
          <ac:chgData name="Jianhong Ou, Ph.D." userId="c2c730ee-37fd-4109-b3c0-f3d2cc73be7b" providerId="ADAL" clId="{4B49ADEF-8114-C344-9C7C-1ADEAB0DD632}" dt="2020-06-26T11:07:06.947" v="113" actId="26606"/>
          <ac:picMkLst>
            <pc:docMk/>
            <pc:sldMk cId="1851069359" sldId="257"/>
            <ac:picMk id="7" creationId="{E16AEB54-456E-4B99-90A1-2182577BDC3F}"/>
          </ac:picMkLst>
        </pc:picChg>
        <pc:cxnChg chg="add del">
          <ac:chgData name="Jianhong Ou, Ph.D." userId="c2c730ee-37fd-4109-b3c0-f3d2cc73be7b" providerId="ADAL" clId="{4B49ADEF-8114-C344-9C7C-1ADEAB0DD632}" dt="2020-06-26T11:07:24.696" v="114" actId="700"/>
          <ac:cxnSpMkLst>
            <pc:docMk/>
            <pc:sldMk cId="1851069359" sldId="257"/>
            <ac:cxnSpMk id="13" creationId="{BCDAEC91-5BCE-4B55-9CC0-43EF94CB734B}"/>
          </ac:cxnSpMkLst>
        </pc:cxnChg>
      </pc:sldChg>
      <pc:sldChg chg="new del">
        <pc:chgData name="Jianhong Ou, Ph.D." userId="c2c730ee-37fd-4109-b3c0-f3d2cc73be7b" providerId="ADAL" clId="{4B49ADEF-8114-C344-9C7C-1ADEAB0DD632}" dt="2020-06-26T11:07:52.347" v="117" actId="2696"/>
        <pc:sldMkLst>
          <pc:docMk/>
          <pc:sldMk cId="2608321404" sldId="257"/>
        </pc:sldMkLst>
      </pc:sldChg>
      <pc:sldChg chg="addSp delSp modSp new del mod ord setBg">
        <pc:chgData name="Jianhong Ou, Ph.D." userId="c2c730ee-37fd-4109-b3c0-f3d2cc73be7b" providerId="ADAL" clId="{4B49ADEF-8114-C344-9C7C-1ADEAB0DD632}" dt="2020-06-29T04:46:09.096" v="13651" actId="2696"/>
        <pc:sldMkLst>
          <pc:docMk/>
          <pc:sldMk cId="3502001980" sldId="257"/>
        </pc:sldMkLst>
        <pc:spChg chg="mod">
          <ac:chgData name="Jianhong Ou, Ph.D." userId="c2c730ee-37fd-4109-b3c0-f3d2cc73be7b" providerId="ADAL" clId="{4B49ADEF-8114-C344-9C7C-1ADEAB0DD632}" dt="2020-06-29T04:45:17.332" v="13642" actId="5793"/>
          <ac:spMkLst>
            <pc:docMk/>
            <pc:sldMk cId="3502001980" sldId="257"/>
            <ac:spMk id="2" creationId="{C113C450-2FFA-E642-8438-6475B69EB63A}"/>
          </ac:spMkLst>
        </pc:spChg>
        <pc:spChg chg="mod">
          <ac:chgData name="Jianhong Ou, Ph.D." userId="c2c730ee-37fd-4109-b3c0-f3d2cc73be7b" providerId="ADAL" clId="{4B49ADEF-8114-C344-9C7C-1ADEAB0DD632}" dt="2020-06-26T11:08:19.032" v="119" actId="26606"/>
          <ac:spMkLst>
            <pc:docMk/>
            <pc:sldMk cId="3502001980" sldId="257"/>
            <ac:spMk id="3" creationId="{478B95E1-FE33-2D44-A3B1-F9C296A5997F}"/>
          </ac:spMkLst>
        </pc:spChg>
        <pc:spChg chg="add">
          <ac:chgData name="Jianhong Ou, Ph.D." userId="c2c730ee-37fd-4109-b3c0-f3d2cc73be7b" providerId="ADAL" clId="{4B49ADEF-8114-C344-9C7C-1ADEAB0DD632}" dt="2020-06-26T11:08:19.032" v="119" actId="26606"/>
          <ac:spMkLst>
            <pc:docMk/>
            <pc:sldMk cId="3502001980" sldId="257"/>
            <ac:spMk id="9" creationId="{87CC2527-562A-4F69-B487-4371E5B243E7}"/>
          </ac:spMkLst>
        </pc:spChg>
        <pc:picChg chg="add del mod">
          <ac:chgData name="Jianhong Ou, Ph.D." userId="c2c730ee-37fd-4109-b3c0-f3d2cc73be7b" providerId="ADAL" clId="{4B49ADEF-8114-C344-9C7C-1ADEAB0DD632}" dt="2020-06-29T04:45:35.403" v="13645"/>
          <ac:picMkLst>
            <pc:docMk/>
            <pc:sldMk cId="3502001980" sldId="257"/>
            <ac:picMk id="5" creationId="{058B1C7C-E76B-4C28-A7AA-9AC9A674811C}"/>
          </ac:picMkLst>
        </pc:picChg>
        <pc:cxnChg chg="add">
          <ac:chgData name="Jianhong Ou, Ph.D." userId="c2c730ee-37fd-4109-b3c0-f3d2cc73be7b" providerId="ADAL" clId="{4B49ADEF-8114-C344-9C7C-1ADEAB0DD632}" dt="2020-06-26T11:08:19.032" v="119" actId="26606"/>
          <ac:cxnSpMkLst>
            <pc:docMk/>
            <pc:sldMk cId="3502001980" sldId="257"/>
            <ac:cxnSpMk id="11" creationId="{BCDAEC91-5BCE-4B55-9CC0-43EF94CB734B}"/>
          </ac:cxnSpMkLst>
        </pc:cxnChg>
      </pc:sldChg>
      <pc:sldChg chg="addSp modSp new del mod setBg">
        <pc:chgData name="Jianhong Ou, Ph.D." userId="c2c730ee-37fd-4109-b3c0-f3d2cc73be7b" providerId="ADAL" clId="{4B49ADEF-8114-C344-9C7C-1ADEAB0DD632}" dt="2020-06-26T11:09:27.118" v="123" actId="2696"/>
        <pc:sldMkLst>
          <pc:docMk/>
          <pc:sldMk cId="1305315836" sldId="258"/>
        </pc:sldMkLst>
        <pc:spChg chg="mod">
          <ac:chgData name="Jianhong Ou, Ph.D." userId="c2c730ee-37fd-4109-b3c0-f3d2cc73be7b" providerId="ADAL" clId="{4B49ADEF-8114-C344-9C7C-1ADEAB0DD632}" dt="2020-06-26T11:08:46.616" v="121" actId="26606"/>
          <ac:spMkLst>
            <pc:docMk/>
            <pc:sldMk cId="1305315836" sldId="258"/>
            <ac:spMk id="2" creationId="{336D2EA0-CC11-2449-9562-F0DB59B1046D}"/>
          </ac:spMkLst>
        </pc:spChg>
        <pc:spChg chg="mod">
          <ac:chgData name="Jianhong Ou, Ph.D." userId="c2c730ee-37fd-4109-b3c0-f3d2cc73be7b" providerId="ADAL" clId="{4B49ADEF-8114-C344-9C7C-1ADEAB0DD632}" dt="2020-06-26T11:08:46.616" v="121" actId="26606"/>
          <ac:spMkLst>
            <pc:docMk/>
            <pc:sldMk cId="1305315836" sldId="258"/>
            <ac:spMk id="3" creationId="{FD88DDDB-05F0-CB40-B044-9C899F494522}"/>
          </ac:spMkLst>
        </pc:spChg>
        <pc:spChg chg="add">
          <ac:chgData name="Jianhong Ou, Ph.D." userId="c2c730ee-37fd-4109-b3c0-f3d2cc73be7b" providerId="ADAL" clId="{4B49ADEF-8114-C344-9C7C-1ADEAB0DD632}" dt="2020-06-26T11:08:46.616" v="121" actId="26606"/>
          <ac:spMkLst>
            <pc:docMk/>
            <pc:sldMk cId="1305315836" sldId="258"/>
            <ac:spMk id="9" creationId="{87CC2527-562A-4F69-B487-4371E5B243E7}"/>
          </ac:spMkLst>
        </pc:spChg>
        <pc:picChg chg="add">
          <ac:chgData name="Jianhong Ou, Ph.D." userId="c2c730ee-37fd-4109-b3c0-f3d2cc73be7b" providerId="ADAL" clId="{4B49ADEF-8114-C344-9C7C-1ADEAB0DD632}" dt="2020-06-26T11:08:46.616" v="121" actId="26606"/>
          <ac:picMkLst>
            <pc:docMk/>
            <pc:sldMk cId="1305315836" sldId="258"/>
            <ac:picMk id="5" creationId="{9B55AD9E-DE4F-491B-AFCE-2D4961B9568A}"/>
          </ac:picMkLst>
        </pc:picChg>
        <pc:cxnChg chg="add">
          <ac:chgData name="Jianhong Ou, Ph.D." userId="c2c730ee-37fd-4109-b3c0-f3d2cc73be7b" providerId="ADAL" clId="{4B49ADEF-8114-C344-9C7C-1ADEAB0DD632}" dt="2020-06-26T11:08:46.616" v="121" actId="26606"/>
          <ac:cxnSpMkLst>
            <pc:docMk/>
            <pc:sldMk cId="1305315836" sldId="258"/>
            <ac:cxnSpMk id="11" creationId="{BCDAEC91-5BCE-4B55-9CC0-43EF94CB734B}"/>
          </ac:cxnSpMkLst>
        </pc:cxnChg>
      </pc:sldChg>
      <pc:sldChg chg="addSp delSp modSp new del">
        <pc:chgData name="Jianhong Ou, Ph.D." userId="c2c730ee-37fd-4109-b3c0-f3d2cc73be7b" providerId="ADAL" clId="{4B49ADEF-8114-C344-9C7C-1ADEAB0DD632}" dt="2020-06-26T11:48:32.176" v="128" actId="2696"/>
        <pc:sldMkLst>
          <pc:docMk/>
          <pc:sldMk cId="1589002807" sldId="259"/>
        </pc:sldMkLst>
        <pc:spChg chg="add del mod">
          <ac:chgData name="Jianhong Ou, Ph.D." userId="c2c730ee-37fd-4109-b3c0-f3d2cc73be7b" providerId="ADAL" clId="{4B49ADEF-8114-C344-9C7C-1ADEAB0DD632}" dt="2020-06-26T11:48:22.345" v="125"/>
          <ac:spMkLst>
            <pc:docMk/>
            <pc:sldMk cId="1589002807" sldId="259"/>
            <ac:spMk id="4" creationId="{51FA6099-E5F8-244B-8951-8217A7BF14FA}"/>
          </ac:spMkLst>
        </pc:spChg>
      </pc:sldChg>
      <pc:sldChg chg="delSp modSp add setBg delDesignElem modNotesTx">
        <pc:chgData name="Jianhong Ou, Ph.D." userId="c2c730ee-37fd-4109-b3c0-f3d2cc73be7b" providerId="ADAL" clId="{4B49ADEF-8114-C344-9C7C-1ADEAB0DD632}" dt="2020-06-29T04:58:53.374" v="13919" actId="20577"/>
        <pc:sldMkLst>
          <pc:docMk/>
          <pc:sldMk cId="2411017699" sldId="260"/>
        </pc:sldMkLst>
        <pc:spChg chg="mod">
          <ac:chgData name="Jianhong Ou, Ph.D." userId="c2c730ee-37fd-4109-b3c0-f3d2cc73be7b" providerId="ADAL" clId="{4B49ADEF-8114-C344-9C7C-1ADEAB0DD632}" dt="2020-06-26T11:48:53.357" v="129" actId="207"/>
          <ac:spMkLst>
            <pc:docMk/>
            <pc:sldMk cId="2411017699" sldId="260"/>
            <ac:spMk id="2" creationId="{281D0EDD-7B6D-AF4A-A470-E11A997FBF89}"/>
          </ac:spMkLst>
        </pc:spChg>
        <pc:spChg chg="mod">
          <ac:chgData name="Jianhong Ou, Ph.D." userId="c2c730ee-37fd-4109-b3c0-f3d2cc73be7b" providerId="ADAL" clId="{4B49ADEF-8114-C344-9C7C-1ADEAB0DD632}" dt="2020-06-26T11:48:53.357" v="129" actId="207"/>
          <ac:spMkLst>
            <pc:docMk/>
            <pc:sldMk cId="2411017699" sldId="260"/>
            <ac:spMk id="3" creationId="{4506AD0D-4805-D344-A170-D1C7396FFC5F}"/>
          </ac:spMkLst>
        </pc:spChg>
        <pc:spChg chg="del">
          <ac:chgData name="Jianhong Ou, Ph.D." userId="c2c730ee-37fd-4109-b3c0-f3d2cc73be7b" providerId="ADAL" clId="{4B49ADEF-8114-C344-9C7C-1ADEAB0DD632}" dt="2020-06-26T11:48:29.939" v="127"/>
          <ac:spMkLst>
            <pc:docMk/>
            <pc:sldMk cId="2411017699" sldId="260"/>
            <ac:spMk id="9" creationId="{608EAA06-5488-416B-B2B2-E55213011012}"/>
          </ac:spMkLst>
        </pc:spChg>
        <pc:spChg chg="mod">
          <ac:chgData name="Jianhong Ou, Ph.D." userId="c2c730ee-37fd-4109-b3c0-f3d2cc73be7b" providerId="ADAL" clId="{4B49ADEF-8114-C344-9C7C-1ADEAB0DD632}" dt="2020-06-26T11:48:57.152" v="130" actId="207"/>
          <ac:spMkLst>
            <pc:docMk/>
            <pc:sldMk cId="2411017699" sldId="260"/>
            <ac:spMk id="15" creationId="{80621127-11B5-9049-87C5-BBF2763E6A20}"/>
          </ac:spMkLst>
        </pc:spChg>
        <pc:grpChg chg="mod">
          <ac:chgData name="Jianhong Ou, Ph.D." userId="c2c730ee-37fd-4109-b3c0-f3d2cc73be7b" providerId="ADAL" clId="{4B49ADEF-8114-C344-9C7C-1ADEAB0DD632}" dt="2020-06-26T11:48:57.152" v="130" actId="207"/>
          <ac:grpSpMkLst>
            <pc:docMk/>
            <pc:sldMk cId="2411017699" sldId="260"/>
            <ac:grpSpMk id="21" creationId="{5B86A258-3CF2-C140-B28F-F9A206EDFB56}"/>
          </ac:grpSpMkLst>
        </pc:grpChg>
        <pc:cxnChg chg="mod">
          <ac:chgData name="Jianhong Ou, Ph.D." userId="c2c730ee-37fd-4109-b3c0-f3d2cc73be7b" providerId="ADAL" clId="{4B49ADEF-8114-C344-9C7C-1ADEAB0DD632}" dt="2020-06-26T11:48:57.152" v="130" actId="207"/>
          <ac:cxnSpMkLst>
            <pc:docMk/>
            <pc:sldMk cId="2411017699" sldId="260"/>
            <ac:cxnSpMk id="17" creationId="{54EC411E-CF19-FD44-BFF9-287BF7BB40DE}"/>
          </ac:cxnSpMkLst>
        </pc:cxnChg>
      </pc:sldChg>
      <pc:sldChg chg="addSp delSp modSp new del mod modClrScheme chgLayout">
        <pc:chgData name="Jianhong Ou, Ph.D." userId="c2c730ee-37fd-4109-b3c0-f3d2cc73be7b" providerId="ADAL" clId="{4B49ADEF-8114-C344-9C7C-1ADEAB0DD632}" dt="2020-06-29T04:23:56.036" v="13446" actId="2696"/>
        <pc:sldMkLst>
          <pc:docMk/>
          <pc:sldMk cId="2801520596" sldId="261"/>
        </pc:sldMkLst>
        <pc:spChg chg="del">
          <ac:chgData name="Jianhong Ou, Ph.D." userId="c2c730ee-37fd-4109-b3c0-f3d2cc73be7b" providerId="ADAL" clId="{4B49ADEF-8114-C344-9C7C-1ADEAB0DD632}" dt="2020-06-26T11:57:48.421" v="132" actId="700"/>
          <ac:spMkLst>
            <pc:docMk/>
            <pc:sldMk cId="2801520596" sldId="261"/>
            <ac:spMk id="2" creationId="{08BE3443-116E-974E-BC5C-DE2B7292B989}"/>
          </ac:spMkLst>
        </pc:spChg>
        <pc:spChg chg="del">
          <ac:chgData name="Jianhong Ou, Ph.D." userId="c2c730ee-37fd-4109-b3c0-f3d2cc73be7b" providerId="ADAL" clId="{4B49ADEF-8114-C344-9C7C-1ADEAB0DD632}" dt="2020-06-26T11:57:48.421" v="132" actId="700"/>
          <ac:spMkLst>
            <pc:docMk/>
            <pc:sldMk cId="2801520596" sldId="261"/>
            <ac:spMk id="3" creationId="{9ED3DC9F-5BA6-2149-A88A-94F3CA9011BE}"/>
          </ac:spMkLst>
        </pc:spChg>
        <pc:spChg chg="add mod">
          <ac:chgData name="Jianhong Ou, Ph.D." userId="c2c730ee-37fd-4109-b3c0-f3d2cc73be7b" providerId="ADAL" clId="{4B49ADEF-8114-C344-9C7C-1ADEAB0DD632}" dt="2020-06-26T11:58:18.463" v="143" actId="20577"/>
          <ac:spMkLst>
            <pc:docMk/>
            <pc:sldMk cId="2801520596" sldId="261"/>
            <ac:spMk id="4" creationId="{E0C45448-2E19-D548-BAF7-61AAF29F90CD}"/>
          </ac:spMkLst>
        </pc:spChg>
        <pc:spChg chg="add mod">
          <ac:chgData name="Jianhong Ou, Ph.D." userId="c2c730ee-37fd-4109-b3c0-f3d2cc73be7b" providerId="ADAL" clId="{4B49ADEF-8114-C344-9C7C-1ADEAB0DD632}" dt="2020-06-26T11:58:37.503" v="157" actId="1076"/>
          <ac:spMkLst>
            <pc:docMk/>
            <pc:sldMk cId="2801520596" sldId="261"/>
            <ac:spMk id="5" creationId="{F9AB8ACE-51CC-0642-8B2C-C456714FDFEA}"/>
          </ac:spMkLst>
        </pc:spChg>
        <pc:spChg chg="add mod">
          <ac:chgData name="Jianhong Ou, Ph.D." userId="c2c730ee-37fd-4109-b3c0-f3d2cc73be7b" providerId="ADAL" clId="{4B49ADEF-8114-C344-9C7C-1ADEAB0DD632}" dt="2020-06-26T11:58:46.112" v="176" actId="20577"/>
          <ac:spMkLst>
            <pc:docMk/>
            <pc:sldMk cId="2801520596" sldId="261"/>
            <ac:spMk id="6" creationId="{DF1B068F-F0D9-9D42-BE16-E3C338636954}"/>
          </ac:spMkLst>
        </pc:spChg>
        <pc:spChg chg="add mod">
          <ac:chgData name="Jianhong Ou, Ph.D." userId="c2c730ee-37fd-4109-b3c0-f3d2cc73be7b" providerId="ADAL" clId="{4B49ADEF-8114-C344-9C7C-1ADEAB0DD632}" dt="2020-06-26T11:58:58.373" v="187" actId="20577"/>
          <ac:spMkLst>
            <pc:docMk/>
            <pc:sldMk cId="2801520596" sldId="261"/>
            <ac:spMk id="7" creationId="{D7E87AAC-722B-384D-BAB6-5E39C579C7F0}"/>
          </ac:spMkLst>
        </pc:spChg>
        <pc:spChg chg="add mod">
          <ac:chgData name="Jianhong Ou, Ph.D." userId="c2c730ee-37fd-4109-b3c0-f3d2cc73be7b" providerId="ADAL" clId="{4B49ADEF-8114-C344-9C7C-1ADEAB0DD632}" dt="2020-06-26T11:59:08.488" v="208" actId="20577"/>
          <ac:spMkLst>
            <pc:docMk/>
            <pc:sldMk cId="2801520596" sldId="261"/>
            <ac:spMk id="8" creationId="{29ED2915-3213-3D41-B912-C2A0DB1DD491}"/>
          </ac:spMkLst>
        </pc:spChg>
      </pc:sldChg>
      <pc:sldChg chg="addSp delSp modSp add delAnim modAnim modNotesTx">
        <pc:chgData name="Jianhong Ou, Ph.D." userId="c2c730ee-37fd-4109-b3c0-f3d2cc73be7b" providerId="ADAL" clId="{4B49ADEF-8114-C344-9C7C-1ADEAB0DD632}" dt="2020-07-01T23:41:15.446" v="26743" actId="20577"/>
        <pc:sldMkLst>
          <pc:docMk/>
          <pc:sldMk cId="286504277" sldId="269"/>
        </pc:sldMkLst>
        <pc:spChg chg="mod">
          <ac:chgData name="Jianhong Ou, Ph.D." userId="c2c730ee-37fd-4109-b3c0-f3d2cc73be7b" providerId="ADAL" clId="{4B49ADEF-8114-C344-9C7C-1ADEAB0DD632}" dt="2020-06-26T13:26:22.804" v="999" actId="14861"/>
          <ac:spMkLst>
            <pc:docMk/>
            <pc:sldMk cId="286504277" sldId="269"/>
            <ac:spMk id="2" creationId="{B65361D3-1797-6045-A813-03BF055CA528}"/>
          </ac:spMkLst>
        </pc:spChg>
        <pc:spChg chg="add del mod">
          <ac:chgData name="Jianhong Ou, Ph.D." userId="c2c730ee-37fd-4109-b3c0-f3d2cc73be7b" providerId="ADAL" clId="{4B49ADEF-8114-C344-9C7C-1ADEAB0DD632}" dt="2020-06-26T13:13:21.593" v="499" actId="767"/>
          <ac:spMkLst>
            <pc:docMk/>
            <pc:sldMk cId="286504277" sldId="269"/>
            <ac:spMk id="47" creationId="{66ADC37D-B48A-B74B-AA98-061408F9B0E9}"/>
          </ac:spMkLst>
        </pc:spChg>
        <pc:spChg chg="add del mod">
          <ac:chgData name="Jianhong Ou, Ph.D." userId="c2c730ee-37fd-4109-b3c0-f3d2cc73be7b" providerId="ADAL" clId="{4B49ADEF-8114-C344-9C7C-1ADEAB0DD632}" dt="2020-06-26T12:36:40.691" v="214"/>
          <ac:spMkLst>
            <pc:docMk/>
            <pc:sldMk cId="286504277" sldId="269"/>
            <ac:spMk id="195" creationId="{55458894-DF45-A846-A278-9358F6DADA7E}"/>
          </ac:spMkLst>
        </pc:spChg>
        <pc:spChg chg="add del mod">
          <ac:chgData name="Jianhong Ou, Ph.D." userId="c2c730ee-37fd-4109-b3c0-f3d2cc73be7b" providerId="ADAL" clId="{4B49ADEF-8114-C344-9C7C-1ADEAB0DD632}" dt="2020-06-26T12:36:40.691" v="214"/>
          <ac:spMkLst>
            <pc:docMk/>
            <pc:sldMk cId="286504277" sldId="269"/>
            <ac:spMk id="196" creationId="{FA4009EA-CB03-FD41-967E-7AE3D5412BCB}"/>
          </ac:spMkLst>
        </pc:spChg>
        <pc:spChg chg="add del mod">
          <ac:chgData name="Jianhong Ou, Ph.D." userId="c2c730ee-37fd-4109-b3c0-f3d2cc73be7b" providerId="ADAL" clId="{4B49ADEF-8114-C344-9C7C-1ADEAB0DD632}" dt="2020-06-26T12:36:40.691" v="214"/>
          <ac:spMkLst>
            <pc:docMk/>
            <pc:sldMk cId="286504277" sldId="269"/>
            <ac:spMk id="197" creationId="{AAB1FF71-DD14-854C-8AB5-A9B4F0602EC7}"/>
          </ac:spMkLst>
        </pc:spChg>
        <pc:spChg chg="add mod">
          <ac:chgData name="Jianhong Ou, Ph.D." userId="c2c730ee-37fd-4109-b3c0-f3d2cc73be7b" providerId="ADAL" clId="{4B49ADEF-8114-C344-9C7C-1ADEAB0DD632}" dt="2020-06-26T12:36:50.889" v="216" actId="164"/>
          <ac:spMkLst>
            <pc:docMk/>
            <pc:sldMk cId="286504277" sldId="269"/>
            <ac:spMk id="198" creationId="{5AE7D41C-DA85-904F-8C0B-8EDCBDECD4C9}"/>
          </ac:spMkLst>
        </pc:spChg>
        <pc:spChg chg="add mod">
          <ac:chgData name="Jianhong Ou, Ph.D." userId="c2c730ee-37fd-4109-b3c0-f3d2cc73be7b" providerId="ADAL" clId="{4B49ADEF-8114-C344-9C7C-1ADEAB0DD632}" dt="2020-06-26T12:38:58.426" v="269" actId="1037"/>
          <ac:spMkLst>
            <pc:docMk/>
            <pc:sldMk cId="286504277" sldId="269"/>
            <ac:spMk id="199" creationId="{B95C8B72-6196-B242-B186-572333155767}"/>
          </ac:spMkLst>
        </pc:spChg>
        <pc:spChg chg="add mod">
          <ac:chgData name="Jianhong Ou, Ph.D." userId="c2c730ee-37fd-4109-b3c0-f3d2cc73be7b" providerId="ADAL" clId="{4B49ADEF-8114-C344-9C7C-1ADEAB0DD632}" dt="2020-06-26T13:09:21.090" v="484" actId="1076"/>
          <ac:spMkLst>
            <pc:docMk/>
            <pc:sldMk cId="286504277" sldId="269"/>
            <ac:spMk id="200" creationId="{388A1801-CA48-7C4C-9B39-7BA1B78AEB83}"/>
          </ac:spMkLst>
        </pc:spChg>
        <pc:spChg chg="mod">
          <ac:chgData name="Jianhong Ou, Ph.D." userId="c2c730ee-37fd-4109-b3c0-f3d2cc73be7b" providerId="ADAL" clId="{4B49ADEF-8114-C344-9C7C-1ADEAB0DD632}" dt="2020-06-26T12:42:53.364" v="324" actId="1076"/>
          <ac:spMkLst>
            <pc:docMk/>
            <pc:sldMk cId="286504277" sldId="269"/>
            <ac:spMk id="211" creationId="{D14D6A5A-339E-104A-9BE0-60419DA48F66}"/>
          </ac:spMkLst>
        </pc:spChg>
        <pc:spChg chg="add del mod">
          <ac:chgData name="Jianhong Ou, Ph.D." userId="c2c730ee-37fd-4109-b3c0-f3d2cc73be7b" providerId="ADAL" clId="{4B49ADEF-8114-C344-9C7C-1ADEAB0DD632}" dt="2020-06-26T12:41:18.785" v="281"/>
          <ac:spMkLst>
            <pc:docMk/>
            <pc:sldMk cId="286504277" sldId="269"/>
            <ac:spMk id="214" creationId="{A80D6517-CF7E-9D4D-9DFA-170C117C7320}"/>
          </ac:spMkLst>
        </pc:spChg>
        <pc:spChg chg="add del mod">
          <ac:chgData name="Jianhong Ou, Ph.D." userId="c2c730ee-37fd-4109-b3c0-f3d2cc73be7b" providerId="ADAL" clId="{4B49ADEF-8114-C344-9C7C-1ADEAB0DD632}" dt="2020-06-26T12:41:18.785" v="281"/>
          <ac:spMkLst>
            <pc:docMk/>
            <pc:sldMk cId="286504277" sldId="269"/>
            <ac:spMk id="215" creationId="{C639781A-82A1-6F47-AD5C-09406361D20E}"/>
          </ac:spMkLst>
        </pc:spChg>
        <pc:spChg chg="add del mod">
          <ac:chgData name="Jianhong Ou, Ph.D." userId="c2c730ee-37fd-4109-b3c0-f3d2cc73be7b" providerId="ADAL" clId="{4B49ADEF-8114-C344-9C7C-1ADEAB0DD632}" dt="2020-06-26T12:41:18.785" v="281"/>
          <ac:spMkLst>
            <pc:docMk/>
            <pc:sldMk cId="286504277" sldId="269"/>
            <ac:spMk id="216" creationId="{CFC7417D-CF00-F240-A622-C25CD22A8E7E}"/>
          </ac:spMkLst>
        </pc:spChg>
        <pc:spChg chg="add mod">
          <ac:chgData name="Jianhong Ou, Ph.D." userId="c2c730ee-37fd-4109-b3c0-f3d2cc73be7b" providerId="ADAL" clId="{4B49ADEF-8114-C344-9C7C-1ADEAB0DD632}" dt="2020-06-26T12:47:02.350" v="367" actId="207"/>
          <ac:spMkLst>
            <pc:docMk/>
            <pc:sldMk cId="286504277" sldId="269"/>
            <ac:spMk id="218" creationId="{25C2402B-874E-5E4E-A16A-DABD7083807A}"/>
          </ac:spMkLst>
        </pc:spChg>
        <pc:spChg chg="add mod">
          <ac:chgData name="Jianhong Ou, Ph.D." userId="c2c730ee-37fd-4109-b3c0-f3d2cc73be7b" providerId="ADAL" clId="{4B49ADEF-8114-C344-9C7C-1ADEAB0DD632}" dt="2020-06-30T14:30:34.388" v="20943" actId="1076"/>
          <ac:spMkLst>
            <pc:docMk/>
            <pc:sldMk cId="286504277" sldId="269"/>
            <ac:spMk id="219" creationId="{09CE2B7B-355D-2D46-B94D-EF741182A087}"/>
          </ac:spMkLst>
        </pc:spChg>
        <pc:spChg chg="add mod">
          <ac:chgData name="Jianhong Ou, Ph.D." userId="c2c730ee-37fd-4109-b3c0-f3d2cc73be7b" providerId="ADAL" clId="{4B49ADEF-8114-C344-9C7C-1ADEAB0DD632}" dt="2020-06-26T13:10:41.267" v="495" actId="1076"/>
          <ac:spMkLst>
            <pc:docMk/>
            <pc:sldMk cId="286504277" sldId="269"/>
            <ac:spMk id="220" creationId="{A948B07A-42F0-5741-8AF7-892ABF56C135}"/>
          </ac:spMkLst>
        </pc:spChg>
        <pc:spChg chg="mod">
          <ac:chgData name="Jianhong Ou, Ph.D." userId="c2c730ee-37fd-4109-b3c0-f3d2cc73be7b" providerId="ADAL" clId="{4B49ADEF-8114-C344-9C7C-1ADEAB0DD632}" dt="2020-06-26T13:04:01.425" v="430" actId="1076"/>
          <ac:spMkLst>
            <pc:docMk/>
            <pc:sldMk cId="286504277" sldId="269"/>
            <ac:spMk id="223" creationId="{9CF197A3-CC72-D541-9425-46034816E442}"/>
          </ac:spMkLst>
        </pc:spChg>
        <pc:spChg chg="mod">
          <ac:chgData name="Jianhong Ou, Ph.D." userId="c2c730ee-37fd-4109-b3c0-f3d2cc73be7b" providerId="ADAL" clId="{4B49ADEF-8114-C344-9C7C-1ADEAB0DD632}" dt="2020-06-26T13:02:26.574" v="421" actId="948"/>
          <ac:spMkLst>
            <pc:docMk/>
            <pc:sldMk cId="286504277" sldId="269"/>
            <ac:spMk id="226" creationId="{BD7C72E0-4ED3-3D4A-AB04-A51B34841025}"/>
          </ac:spMkLst>
        </pc:spChg>
        <pc:spChg chg="mod">
          <ac:chgData name="Jianhong Ou, Ph.D." userId="c2c730ee-37fd-4109-b3c0-f3d2cc73be7b" providerId="ADAL" clId="{4B49ADEF-8114-C344-9C7C-1ADEAB0DD632}" dt="2020-06-26T13:03:16.259" v="426" actId="1076"/>
          <ac:spMkLst>
            <pc:docMk/>
            <pc:sldMk cId="286504277" sldId="269"/>
            <ac:spMk id="228" creationId="{0F114927-EA3F-354F-93BF-217D1F1C30DA}"/>
          </ac:spMkLst>
        </pc:spChg>
        <pc:spChg chg="mod">
          <ac:chgData name="Jianhong Ou, Ph.D." userId="c2c730ee-37fd-4109-b3c0-f3d2cc73be7b" providerId="ADAL" clId="{4B49ADEF-8114-C344-9C7C-1ADEAB0DD632}" dt="2020-06-26T13:03:21.838" v="427" actId="1076"/>
          <ac:spMkLst>
            <pc:docMk/>
            <pc:sldMk cId="286504277" sldId="269"/>
            <ac:spMk id="229" creationId="{61C5C2D9-97BC-4543-841C-45B2425B0369}"/>
          </ac:spMkLst>
        </pc:spChg>
        <pc:spChg chg="mod">
          <ac:chgData name="Jianhong Ou, Ph.D." userId="c2c730ee-37fd-4109-b3c0-f3d2cc73be7b" providerId="ADAL" clId="{4B49ADEF-8114-C344-9C7C-1ADEAB0DD632}" dt="2020-06-30T15:18:58.554" v="21028" actId="1038"/>
          <ac:spMkLst>
            <pc:docMk/>
            <pc:sldMk cId="286504277" sldId="269"/>
            <ac:spMk id="231" creationId="{B610C952-9E94-EC45-8743-FC329B6E3EAA}"/>
          </ac:spMkLst>
        </pc:spChg>
        <pc:spChg chg="mod">
          <ac:chgData name="Jianhong Ou, Ph.D." userId="c2c730ee-37fd-4109-b3c0-f3d2cc73be7b" providerId="ADAL" clId="{4B49ADEF-8114-C344-9C7C-1ADEAB0DD632}" dt="2020-06-30T15:18:52.687" v="21023" actId="1038"/>
          <ac:spMkLst>
            <pc:docMk/>
            <pc:sldMk cId="286504277" sldId="269"/>
            <ac:spMk id="232" creationId="{62D6653A-6C55-EC44-A4D5-261DD47D7623}"/>
          </ac:spMkLst>
        </pc:spChg>
        <pc:spChg chg="add mod">
          <ac:chgData name="Jianhong Ou, Ph.D." userId="c2c730ee-37fd-4109-b3c0-f3d2cc73be7b" providerId="ADAL" clId="{4B49ADEF-8114-C344-9C7C-1ADEAB0DD632}" dt="2020-06-26T12:52:32.898" v="370" actId="164"/>
          <ac:spMkLst>
            <pc:docMk/>
            <pc:sldMk cId="286504277" sldId="269"/>
            <ac:spMk id="233" creationId="{E8CC55CE-518B-9244-BF89-F09CCF9606C4}"/>
          </ac:spMkLst>
        </pc:spChg>
        <pc:spChg chg="add mod">
          <ac:chgData name="Jianhong Ou, Ph.D." userId="c2c730ee-37fd-4109-b3c0-f3d2cc73be7b" providerId="ADAL" clId="{4B49ADEF-8114-C344-9C7C-1ADEAB0DD632}" dt="2020-06-30T15:18:46.314" v="21010" actId="1038"/>
          <ac:spMkLst>
            <pc:docMk/>
            <pc:sldMk cId="286504277" sldId="269"/>
            <ac:spMk id="234" creationId="{4A1D23FA-EF82-5B42-A469-3AD87F7626EC}"/>
          </ac:spMkLst>
        </pc:spChg>
        <pc:spChg chg="add mod">
          <ac:chgData name="Jianhong Ou, Ph.D." userId="c2c730ee-37fd-4109-b3c0-f3d2cc73be7b" providerId="ADAL" clId="{4B49ADEF-8114-C344-9C7C-1ADEAB0DD632}" dt="2020-06-26T13:09:48.248" v="488" actId="1076"/>
          <ac:spMkLst>
            <pc:docMk/>
            <pc:sldMk cId="286504277" sldId="269"/>
            <ac:spMk id="235" creationId="{DD91F0D3-A998-244C-A14A-80363CFC61AA}"/>
          </ac:spMkLst>
        </pc:spChg>
        <pc:spChg chg="mod">
          <ac:chgData name="Jianhong Ou, Ph.D." userId="c2c730ee-37fd-4109-b3c0-f3d2cc73be7b" providerId="ADAL" clId="{4B49ADEF-8114-C344-9C7C-1ADEAB0DD632}" dt="2020-06-26T13:08:44.378" v="478" actId="404"/>
          <ac:spMkLst>
            <pc:docMk/>
            <pc:sldMk cId="286504277" sldId="269"/>
            <ac:spMk id="236" creationId="{4B778C18-BA08-8B47-B516-DE07445209E2}"/>
          </ac:spMkLst>
        </pc:spChg>
        <pc:spChg chg="mod">
          <ac:chgData name="Jianhong Ou, Ph.D." userId="c2c730ee-37fd-4109-b3c0-f3d2cc73be7b" providerId="ADAL" clId="{4B49ADEF-8114-C344-9C7C-1ADEAB0DD632}" dt="2020-06-26T13:08:44.378" v="478" actId="404"/>
          <ac:spMkLst>
            <pc:docMk/>
            <pc:sldMk cId="286504277" sldId="269"/>
            <ac:spMk id="237" creationId="{42FC9284-8DD4-C64E-96B9-3DF8C2A2C71E}"/>
          </ac:spMkLst>
        </pc:spChg>
        <pc:spChg chg="mod">
          <ac:chgData name="Jianhong Ou, Ph.D." userId="c2c730ee-37fd-4109-b3c0-f3d2cc73be7b" providerId="ADAL" clId="{4B49ADEF-8114-C344-9C7C-1ADEAB0DD632}" dt="2020-06-26T13:08:44.378" v="478" actId="404"/>
          <ac:spMkLst>
            <pc:docMk/>
            <pc:sldMk cId="286504277" sldId="269"/>
            <ac:spMk id="238" creationId="{91E63A92-B742-B64D-B07B-4C1FC4682C12}"/>
          </ac:spMkLst>
        </pc:spChg>
        <pc:spChg chg="mod">
          <ac:chgData name="Jianhong Ou, Ph.D." userId="c2c730ee-37fd-4109-b3c0-f3d2cc73be7b" providerId="ADAL" clId="{4B49ADEF-8114-C344-9C7C-1ADEAB0DD632}" dt="2020-06-26T13:08:44.378" v="478" actId="404"/>
          <ac:spMkLst>
            <pc:docMk/>
            <pc:sldMk cId="286504277" sldId="269"/>
            <ac:spMk id="239" creationId="{28145B9D-608C-2445-A93B-678ABD098341}"/>
          </ac:spMkLst>
        </pc:spChg>
        <pc:spChg chg="mod">
          <ac:chgData name="Jianhong Ou, Ph.D." userId="c2c730ee-37fd-4109-b3c0-f3d2cc73be7b" providerId="ADAL" clId="{4B49ADEF-8114-C344-9C7C-1ADEAB0DD632}" dt="2020-06-26T13:09:27.586" v="485" actId="1076"/>
          <ac:spMkLst>
            <pc:docMk/>
            <pc:sldMk cId="286504277" sldId="269"/>
            <ac:spMk id="240" creationId="{E3C485F6-16FD-114A-9D9D-21AE662184EC}"/>
          </ac:spMkLst>
        </pc:spChg>
        <pc:spChg chg="mod">
          <ac:chgData name="Jianhong Ou, Ph.D." userId="c2c730ee-37fd-4109-b3c0-f3d2cc73be7b" providerId="ADAL" clId="{4B49ADEF-8114-C344-9C7C-1ADEAB0DD632}" dt="2020-06-26T13:08:44.378" v="478" actId="404"/>
          <ac:spMkLst>
            <pc:docMk/>
            <pc:sldMk cId="286504277" sldId="269"/>
            <ac:spMk id="242" creationId="{970CFA0D-0EAB-E441-B726-8087D2780DF8}"/>
          </ac:spMkLst>
        </pc:spChg>
        <pc:spChg chg="mod">
          <ac:chgData name="Jianhong Ou, Ph.D." userId="c2c730ee-37fd-4109-b3c0-f3d2cc73be7b" providerId="ADAL" clId="{4B49ADEF-8114-C344-9C7C-1ADEAB0DD632}" dt="2020-06-26T13:07:07.142" v="469" actId="1076"/>
          <ac:spMkLst>
            <pc:docMk/>
            <pc:sldMk cId="286504277" sldId="269"/>
            <ac:spMk id="244" creationId="{B605BA37-A7E0-AF49-B899-78D606657964}"/>
          </ac:spMkLst>
        </pc:spChg>
        <pc:spChg chg="mod">
          <ac:chgData name="Jianhong Ou, Ph.D." userId="c2c730ee-37fd-4109-b3c0-f3d2cc73be7b" providerId="ADAL" clId="{4B49ADEF-8114-C344-9C7C-1ADEAB0DD632}" dt="2020-06-26T13:07:14.625" v="470" actId="1076"/>
          <ac:spMkLst>
            <pc:docMk/>
            <pc:sldMk cId="286504277" sldId="269"/>
            <ac:spMk id="245" creationId="{14E6B1D9-1DEC-6B42-8839-32047C889C45}"/>
          </ac:spMkLst>
        </pc:spChg>
        <pc:spChg chg="mod">
          <ac:chgData name="Jianhong Ou, Ph.D." userId="c2c730ee-37fd-4109-b3c0-f3d2cc73be7b" providerId="ADAL" clId="{4B49ADEF-8114-C344-9C7C-1ADEAB0DD632}" dt="2020-06-26T13:09:33.392" v="486" actId="1076"/>
          <ac:spMkLst>
            <pc:docMk/>
            <pc:sldMk cId="286504277" sldId="269"/>
            <ac:spMk id="246" creationId="{D4582731-028D-704D-99AA-ABA8F5550D8A}"/>
          </ac:spMkLst>
        </pc:spChg>
        <pc:spChg chg="mod">
          <ac:chgData name="Jianhong Ou, Ph.D." userId="c2c730ee-37fd-4109-b3c0-f3d2cc73be7b" providerId="ADAL" clId="{4B49ADEF-8114-C344-9C7C-1ADEAB0DD632}" dt="2020-06-26T13:09:43.370" v="487" actId="1076"/>
          <ac:spMkLst>
            <pc:docMk/>
            <pc:sldMk cId="286504277" sldId="269"/>
            <ac:spMk id="247" creationId="{F2A68A5D-C471-6048-A4C4-AF3B71095AEB}"/>
          </ac:spMkLst>
        </pc:spChg>
        <pc:spChg chg="mod">
          <ac:chgData name="Jianhong Ou, Ph.D." userId="c2c730ee-37fd-4109-b3c0-f3d2cc73be7b" providerId="ADAL" clId="{4B49ADEF-8114-C344-9C7C-1ADEAB0DD632}" dt="2020-06-26T13:09:01.791" v="481" actId="404"/>
          <ac:spMkLst>
            <pc:docMk/>
            <pc:sldMk cId="286504277" sldId="269"/>
            <ac:spMk id="248" creationId="{89E7FE04-8F58-6F48-ABFE-7674D565C94B}"/>
          </ac:spMkLst>
        </pc:spChg>
        <pc:spChg chg="mod">
          <ac:chgData name="Jianhong Ou, Ph.D." userId="c2c730ee-37fd-4109-b3c0-f3d2cc73be7b" providerId="ADAL" clId="{4B49ADEF-8114-C344-9C7C-1ADEAB0DD632}" dt="2020-06-30T13:10:08.871" v="20858" actId="1037"/>
          <ac:spMkLst>
            <pc:docMk/>
            <pc:sldMk cId="286504277" sldId="269"/>
            <ac:spMk id="249" creationId="{6D2D7425-F474-1541-B51F-F506FE2B32BD}"/>
          </ac:spMkLst>
        </pc:spChg>
        <pc:spChg chg="mod">
          <ac:chgData name="Jianhong Ou, Ph.D." userId="c2c730ee-37fd-4109-b3c0-f3d2cc73be7b" providerId="ADAL" clId="{4B49ADEF-8114-C344-9C7C-1ADEAB0DD632}" dt="2020-06-26T13:09:12.101" v="483" actId="1076"/>
          <ac:spMkLst>
            <pc:docMk/>
            <pc:sldMk cId="286504277" sldId="269"/>
            <ac:spMk id="250" creationId="{F8162087-2778-694C-98EA-A424855EEA2F}"/>
          </ac:spMkLst>
        </pc:spChg>
        <pc:spChg chg="add del mod">
          <ac:chgData name="Jianhong Ou, Ph.D." userId="c2c730ee-37fd-4109-b3c0-f3d2cc73be7b" providerId="ADAL" clId="{4B49ADEF-8114-C344-9C7C-1ADEAB0DD632}" dt="2020-06-30T13:05:14.230" v="20811" actId="478"/>
          <ac:spMkLst>
            <pc:docMk/>
            <pc:sldMk cId="286504277" sldId="269"/>
            <ac:spMk id="253" creationId="{854AD49C-775F-BA4F-AD31-DDB37B1B93B0}"/>
          </ac:spMkLst>
        </pc:spChg>
        <pc:spChg chg="add mod">
          <ac:chgData name="Jianhong Ou, Ph.D." userId="c2c730ee-37fd-4109-b3c0-f3d2cc73be7b" providerId="ADAL" clId="{4B49ADEF-8114-C344-9C7C-1ADEAB0DD632}" dt="2020-06-30T14:29:27.329" v="20937" actId="1076"/>
          <ac:spMkLst>
            <pc:docMk/>
            <pc:sldMk cId="286504277" sldId="269"/>
            <ac:spMk id="254" creationId="{FF707361-6686-5B46-B7D8-0FFEF2B0C99F}"/>
          </ac:spMkLst>
        </pc:spChg>
        <pc:spChg chg="add mod">
          <ac:chgData name="Jianhong Ou, Ph.D." userId="c2c730ee-37fd-4109-b3c0-f3d2cc73be7b" providerId="ADAL" clId="{4B49ADEF-8114-C344-9C7C-1ADEAB0DD632}" dt="2020-06-30T13:12:49.674" v="20936" actId="1037"/>
          <ac:spMkLst>
            <pc:docMk/>
            <pc:sldMk cId="286504277" sldId="269"/>
            <ac:spMk id="255" creationId="{6BA97D30-E022-B140-BF7C-1EE5D2FDB9B3}"/>
          </ac:spMkLst>
        </pc:spChg>
        <pc:spChg chg="add mod">
          <ac:chgData name="Jianhong Ou, Ph.D." userId="c2c730ee-37fd-4109-b3c0-f3d2cc73be7b" providerId="ADAL" clId="{4B49ADEF-8114-C344-9C7C-1ADEAB0DD632}" dt="2020-06-30T13:12:07.238" v="20907" actId="688"/>
          <ac:spMkLst>
            <pc:docMk/>
            <pc:sldMk cId="286504277" sldId="269"/>
            <ac:spMk id="256" creationId="{23846383-EDE2-0146-927B-931682C14B08}"/>
          </ac:spMkLst>
        </pc:spChg>
        <pc:spChg chg="add mod">
          <ac:chgData name="Jianhong Ou, Ph.D." userId="c2c730ee-37fd-4109-b3c0-f3d2cc73be7b" providerId="ADAL" clId="{4B49ADEF-8114-C344-9C7C-1ADEAB0DD632}" dt="2020-06-30T14:30:21.903" v="20942" actId="207"/>
          <ac:spMkLst>
            <pc:docMk/>
            <pc:sldMk cId="286504277" sldId="269"/>
            <ac:spMk id="259" creationId="{298B7B4C-978B-CF4B-9721-E458DCFD3051}"/>
          </ac:spMkLst>
        </pc:spChg>
        <pc:spChg chg="add mod">
          <ac:chgData name="Jianhong Ou, Ph.D." userId="c2c730ee-37fd-4109-b3c0-f3d2cc73be7b" providerId="ADAL" clId="{4B49ADEF-8114-C344-9C7C-1ADEAB0DD632}" dt="2020-06-30T14:31:34.606" v="20957" actId="20577"/>
          <ac:spMkLst>
            <pc:docMk/>
            <pc:sldMk cId="286504277" sldId="269"/>
            <ac:spMk id="263" creationId="{7B5F9DDF-22FC-9144-BDDD-720C3D671814}"/>
          </ac:spMkLst>
        </pc:spChg>
        <pc:spChg chg="add mod">
          <ac:chgData name="Jianhong Ou, Ph.D." userId="c2c730ee-37fd-4109-b3c0-f3d2cc73be7b" providerId="ADAL" clId="{4B49ADEF-8114-C344-9C7C-1ADEAB0DD632}" dt="2020-06-30T14:33:30.460" v="21003" actId="1076"/>
          <ac:spMkLst>
            <pc:docMk/>
            <pc:sldMk cId="286504277" sldId="269"/>
            <ac:spMk id="267" creationId="{DB87EBF8-0686-8B4E-ADAF-68EC2BD0CF9C}"/>
          </ac:spMkLst>
        </pc:spChg>
        <pc:grpChg chg="add mod">
          <ac:chgData name="Jianhong Ou, Ph.D." userId="c2c730ee-37fd-4109-b3c0-f3d2cc73be7b" providerId="ADAL" clId="{4B49ADEF-8114-C344-9C7C-1ADEAB0DD632}" dt="2020-06-26T12:37:03.579" v="217" actId="1076"/>
          <ac:grpSpMkLst>
            <pc:docMk/>
            <pc:sldMk cId="286504277" sldId="269"/>
            <ac:grpSpMk id="3" creationId="{A01D262B-ABBF-CF47-9916-0BB09618C9C9}"/>
          </ac:grpSpMkLst>
        </pc:grpChg>
        <pc:grpChg chg="add mod topLvl">
          <ac:chgData name="Jianhong Ou, Ph.D." userId="c2c730ee-37fd-4109-b3c0-f3d2cc73be7b" providerId="ADAL" clId="{4B49ADEF-8114-C344-9C7C-1ADEAB0DD632}" dt="2020-06-30T14:30:09.898" v="20941" actId="166"/>
          <ac:grpSpMkLst>
            <pc:docMk/>
            <pc:sldMk cId="286504277" sldId="269"/>
            <ac:grpSpMk id="5" creationId="{3219F39C-A557-8446-815C-1D3F21BF95C6}"/>
          </ac:grpSpMkLst>
        </pc:grpChg>
        <pc:grpChg chg="add del mod">
          <ac:chgData name="Jianhong Ou, Ph.D." userId="c2c730ee-37fd-4109-b3c0-f3d2cc73be7b" providerId="ADAL" clId="{4B49ADEF-8114-C344-9C7C-1ADEAB0DD632}" dt="2020-06-26T13:10:27.718" v="493" actId="478"/>
          <ac:grpSpMkLst>
            <pc:docMk/>
            <pc:sldMk cId="286504277" sldId="269"/>
            <ac:grpSpMk id="38" creationId="{A24DA135-9C89-D144-A6F7-C6386C078867}"/>
          </ac:grpSpMkLst>
        </pc:grpChg>
        <pc:grpChg chg="add mod">
          <ac:chgData name="Jianhong Ou, Ph.D." userId="c2c730ee-37fd-4109-b3c0-f3d2cc73be7b" providerId="ADAL" clId="{4B49ADEF-8114-C344-9C7C-1ADEAB0DD632}" dt="2020-06-26T12:52:41.914" v="371" actId="1076"/>
          <ac:grpSpMkLst>
            <pc:docMk/>
            <pc:sldMk cId="286504277" sldId="269"/>
            <ac:grpSpMk id="39" creationId="{D1695A99-E490-D544-AEC5-9E7ECD3D9AF9}"/>
          </ac:grpSpMkLst>
        </pc:grpChg>
        <pc:grpChg chg="add mod">
          <ac:chgData name="Jianhong Ou, Ph.D." userId="c2c730ee-37fd-4109-b3c0-f3d2cc73be7b" providerId="ADAL" clId="{4B49ADEF-8114-C344-9C7C-1ADEAB0DD632}" dt="2020-06-26T13:06:11.958" v="461" actId="1076"/>
          <ac:grpSpMkLst>
            <pc:docMk/>
            <pc:sldMk cId="286504277" sldId="269"/>
            <ac:grpSpMk id="243" creationId="{EA202887-ED9E-C440-9515-DDE35F032026}"/>
          </ac:grpSpMkLst>
        </pc:grpChg>
        <pc:cxnChg chg="mod">
          <ac:chgData name="Jianhong Ou, Ph.D." userId="c2c730ee-37fd-4109-b3c0-f3d2cc73be7b" providerId="ADAL" clId="{4B49ADEF-8114-C344-9C7C-1ADEAB0DD632}" dt="2020-06-26T12:42:53.364" v="324" actId="1076"/>
          <ac:cxnSpMkLst>
            <pc:docMk/>
            <pc:sldMk cId="286504277" sldId="269"/>
            <ac:cxnSpMk id="212" creationId="{287A1782-AE50-6D42-B0D4-409C5332D5E9}"/>
          </ac:cxnSpMkLst>
        </pc:cxnChg>
        <pc:cxnChg chg="add mod">
          <ac:chgData name="Jianhong Ou, Ph.D." userId="c2c730ee-37fd-4109-b3c0-f3d2cc73be7b" providerId="ADAL" clId="{4B49ADEF-8114-C344-9C7C-1ADEAB0DD632}" dt="2020-06-26T12:38:58.426" v="269" actId="1037"/>
          <ac:cxnSpMkLst>
            <pc:docMk/>
            <pc:sldMk cId="286504277" sldId="269"/>
            <ac:cxnSpMk id="213" creationId="{59499B93-2FCF-C44F-8876-1D1CCFA3D37D}"/>
          </ac:cxnSpMkLst>
        </pc:cxnChg>
        <pc:cxnChg chg="add del mod">
          <ac:chgData name="Jianhong Ou, Ph.D." userId="c2c730ee-37fd-4109-b3c0-f3d2cc73be7b" providerId="ADAL" clId="{4B49ADEF-8114-C344-9C7C-1ADEAB0DD632}" dt="2020-06-26T12:41:18.785" v="281"/>
          <ac:cxnSpMkLst>
            <pc:docMk/>
            <pc:sldMk cId="286504277" sldId="269"/>
            <ac:cxnSpMk id="217" creationId="{07D3BD39-3AAB-E84D-8D95-9EF42D6DAAAA}"/>
          </ac:cxnSpMkLst>
        </pc:cxnChg>
        <pc:cxnChg chg="add mod">
          <ac:chgData name="Jianhong Ou, Ph.D." userId="c2c730ee-37fd-4109-b3c0-f3d2cc73be7b" providerId="ADAL" clId="{4B49ADEF-8114-C344-9C7C-1ADEAB0DD632}" dt="2020-06-30T14:30:34.388" v="20943" actId="1076"/>
          <ac:cxnSpMkLst>
            <pc:docMk/>
            <pc:sldMk cId="286504277" sldId="269"/>
            <ac:cxnSpMk id="224" creationId="{40646748-E191-EF42-ABD4-98B3F3AB549C}"/>
          </ac:cxnSpMkLst>
        </pc:cxnChg>
        <pc:cxnChg chg="add del mod topLvl">
          <ac:chgData name="Jianhong Ou, Ph.D." userId="c2c730ee-37fd-4109-b3c0-f3d2cc73be7b" providerId="ADAL" clId="{4B49ADEF-8114-C344-9C7C-1ADEAB0DD632}" dt="2020-06-26T13:10:27.718" v="493" actId="478"/>
          <ac:cxnSpMkLst>
            <pc:docMk/>
            <pc:sldMk cId="286504277" sldId="269"/>
            <ac:cxnSpMk id="230" creationId="{431049F1-DA82-7940-89DE-DEA547BD1721}"/>
          </ac:cxnSpMkLst>
        </pc:cxnChg>
        <pc:cxnChg chg="add mod">
          <ac:chgData name="Jianhong Ou, Ph.D." userId="c2c730ee-37fd-4109-b3c0-f3d2cc73be7b" providerId="ADAL" clId="{4B49ADEF-8114-C344-9C7C-1ADEAB0DD632}" dt="2020-06-26T12:55:00.042" v="416" actId="14100"/>
          <ac:cxnSpMkLst>
            <pc:docMk/>
            <pc:sldMk cId="286504277" sldId="269"/>
            <ac:cxnSpMk id="241" creationId="{8D001133-4E80-D846-92B4-00FEB930F15D}"/>
          </ac:cxnSpMkLst>
        </pc:cxnChg>
        <pc:cxnChg chg="add mod">
          <ac:chgData name="Jianhong Ou, Ph.D." userId="c2c730ee-37fd-4109-b3c0-f3d2cc73be7b" providerId="ADAL" clId="{4B49ADEF-8114-C344-9C7C-1ADEAB0DD632}" dt="2020-06-26T13:07:38.165" v="473" actId="14100"/>
          <ac:cxnSpMkLst>
            <pc:docMk/>
            <pc:sldMk cId="286504277" sldId="269"/>
            <ac:cxnSpMk id="251" creationId="{9B47EBE5-3D32-2548-9D11-F578175ACBD1}"/>
          </ac:cxnSpMkLst>
        </pc:cxnChg>
        <pc:cxnChg chg="add mod">
          <ac:chgData name="Jianhong Ou, Ph.D." userId="c2c730ee-37fd-4109-b3c0-f3d2cc73be7b" providerId="ADAL" clId="{4B49ADEF-8114-C344-9C7C-1ADEAB0DD632}" dt="2020-06-26T13:07:50.900" v="476" actId="14100"/>
          <ac:cxnSpMkLst>
            <pc:docMk/>
            <pc:sldMk cId="286504277" sldId="269"/>
            <ac:cxnSpMk id="252" creationId="{0B4CADCE-1B30-554F-9CD7-0D4726F28996}"/>
          </ac:cxnSpMkLst>
        </pc:cxnChg>
        <pc:cxnChg chg="add mod">
          <ac:chgData name="Jianhong Ou, Ph.D." userId="c2c730ee-37fd-4109-b3c0-f3d2cc73be7b" providerId="ADAL" clId="{4B49ADEF-8114-C344-9C7C-1ADEAB0DD632}" dt="2020-06-30T14:29:31.827" v="20938" actId="14100"/>
          <ac:cxnSpMkLst>
            <pc:docMk/>
            <pc:sldMk cId="286504277" sldId="269"/>
            <ac:cxnSpMk id="257" creationId="{1004F20F-8455-8C41-A555-BD3E73FC9934}"/>
          </ac:cxnSpMkLst>
        </pc:cxnChg>
        <pc:cxnChg chg="add mod">
          <ac:chgData name="Jianhong Ou, Ph.D." userId="c2c730ee-37fd-4109-b3c0-f3d2cc73be7b" providerId="ADAL" clId="{4B49ADEF-8114-C344-9C7C-1ADEAB0DD632}" dt="2020-06-30T13:11:55.358" v="20905" actId="1076"/>
          <ac:cxnSpMkLst>
            <pc:docMk/>
            <pc:sldMk cId="286504277" sldId="269"/>
            <ac:cxnSpMk id="258" creationId="{0D4D6DBD-1E68-044C-A19D-49A1FE014733}"/>
          </ac:cxnSpMkLst>
        </pc:cxnChg>
        <pc:cxnChg chg="add mod">
          <ac:chgData name="Jianhong Ou, Ph.D." userId="c2c730ee-37fd-4109-b3c0-f3d2cc73be7b" providerId="ADAL" clId="{4B49ADEF-8114-C344-9C7C-1ADEAB0DD632}" dt="2020-06-30T14:31:20.006" v="20951" actId="14100"/>
          <ac:cxnSpMkLst>
            <pc:docMk/>
            <pc:sldMk cId="286504277" sldId="269"/>
            <ac:cxnSpMk id="261" creationId="{A652EA64-692A-9D47-9624-11236C826554}"/>
          </ac:cxnSpMkLst>
        </pc:cxnChg>
        <pc:cxnChg chg="add mod">
          <ac:chgData name="Jianhong Ou, Ph.D." userId="c2c730ee-37fd-4109-b3c0-f3d2cc73be7b" providerId="ADAL" clId="{4B49ADEF-8114-C344-9C7C-1ADEAB0DD632}" dt="2020-06-30T14:33:33.352" v="21004" actId="14100"/>
          <ac:cxnSpMkLst>
            <pc:docMk/>
            <pc:sldMk cId="286504277" sldId="269"/>
            <ac:cxnSpMk id="264" creationId="{EC34739E-9D34-534D-B2B1-6320D3B26FA5}"/>
          </ac:cxnSpMkLst>
        </pc:cxnChg>
        <pc:cxnChg chg="add del mod">
          <ac:chgData name="Jianhong Ou, Ph.D." userId="c2c730ee-37fd-4109-b3c0-f3d2cc73be7b" providerId="ADAL" clId="{4B49ADEF-8114-C344-9C7C-1ADEAB0DD632}" dt="2020-06-30T14:32:03.031" v="20963"/>
          <ac:cxnSpMkLst>
            <pc:docMk/>
            <pc:sldMk cId="286504277" sldId="269"/>
            <ac:cxnSpMk id="266" creationId="{6B572A7B-D86C-DE4A-A308-3BF020397DF3}"/>
          </ac:cxnSpMkLst>
        </pc:cxnChg>
      </pc:sldChg>
      <pc:sldChg chg="add del">
        <pc:chgData name="Jianhong Ou, Ph.D." userId="c2c730ee-37fd-4109-b3c0-f3d2cc73be7b" providerId="ADAL" clId="{4B49ADEF-8114-C344-9C7C-1ADEAB0DD632}" dt="2020-06-29T04:54:35.003" v="13744" actId="2696"/>
        <pc:sldMkLst>
          <pc:docMk/>
          <pc:sldMk cId="3909094775" sldId="272"/>
        </pc:sldMkLst>
      </pc:sldChg>
      <pc:sldChg chg="addSp delSp modSp add modNotesTx">
        <pc:chgData name="Jianhong Ou, Ph.D." userId="c2c730ee-37fd-4109-b3c0-f3d2cc73be7b" providerId="ADAL" clId="{4B49ADEF-8114-C344-9C7C-1ADEAB0DD632}" dt="2020-07-01T23:40:41.608" v="26733" actId="20577"/>
        <pc:sldMkLst>
          <pc:docMk/>
          <pc:sldMk cId="1200753769" sldId="277"/>
        </pc:sldMkLst>
        <pc:spChg chg="mod">
          <ac:chgData name="Jianhong Ou, Ph.D." userId="c2c730ee-37fd-4109-b3c0-f3d2cc73be7b" providerId="ADAL" clId="{4B49ADEF-8114-C344-9C7C-1ADEAB0DD632}" dt="2020-06-29T01:55:15.615" v="11316" actId="20577"/>
          <ac:spMkLst>
            <pc:docMk/>
            <pc:sldMk cId="1200753769" sldId="277"/>
            <ac:spMk id="2" creationId="{C8CFDFEA-DAA7-0645-998C-F7DC8199305B}"/>
          </ac:spMkLst>
        </pc:spChg>
        <pc:spChg chg="mod">
          <ac:chgData name="Jianhong Ou, Ph.D." userId="c2c730ee-37fd-4109-b3c0-f3d2cc73be7b" providerId="ADAL" clId="{4B49ADEF-8114-C344-9C7C-1ADEAB0DD632}" dt="2020-07-01T23:24:27.931" v="26699" actId="20577"/>
          <ac:spMkLst>
            <pc:docMk/>
            <pc:sldMk cId="1200753769" sldId="277"/>
            <ac:spMk id="8" creationId="{35BCA991-FB7C-FA47-BE4F-C93FF69047B4}"/>
          </ac:spMkLst>
        </pc:spChg>
        <pc:spChg chg="mod">
          <ac:chgData name="Jianhong Ou, Ph.D." userId="c2c730ee-37fd-4109-b3c0-f3d2cc73be7b" providerId="ADAL" clId="{4B49ADEF-8114-C344-9C7C-1ADEAB0DD632}" dt="2020-06-29T04:30:44.718" v="13501"/>
          <ac:spMkLst>
            <pc:docMk/>
            <pc:sldMk cId="1200753769" sldId="277"/>
            <ac:spMk id="9" creationId="{5ADEB0F2-6630-644B-AA7F-CEBA8FBFEDEF}"/>
          </ac:spMkLst>
        </pc:spChg>
        <pc:spChg chg="del">
          <ac:chgData name="Jianhong Ou, Ph.D." userId="c2c730ee-37fd-4109-b3c0-f3d2cc73be7b" providerId="ADAL" clId="{4B49ADEF-8114-C344-9C7C-1ADEAB0DD632}" dt="2020-06-29T01:56:36.713" v="11342" actId="478"/>
          <ac:spMkLst>
            <pc:docMk/>
            <pc:sldMk cId="1200753769" sldId="277"/>
            <ac:spMk id="12" creationId="{830E535D-5998-F442-A595-A9696F7826E7}"/>
          </ac:spMkLst>
        </pc:spChg>
        <pc:spChg chg="mod">
          <ac:chgData name="Jianhong Ou, Ph.D." userId="c2c730ee-37fd-4109-b3c0-f3d2cc73be7b" providerId="ADAL" clId="{4B49ADEF-8114-C344-9C7C-1ADEAB0DD632}" dt="2020-06-29T13:30:00.143" v="14820" actId="14100"/>
          <ac:spMkLst>
            <pc:docMk/>
            <pc:sldMk cId="1200753769" sldId="277"/>
            <ac:spMk id="13" creationId="{8449D688-CEF8-4F40-B962-79AC32A25E21}"/>
          </ac:spMkLst>
        </pc:spChg>
        <pc:spChg chg="mod">
          <ac:chgData name="Jianhong Ou, Ph.D." userId="c2c730ee-37fd-4109-b3c0-f3d2cc73be7b" providerId="ADAL" clId="{4B49ADEF-8114-C344-9C7C-1ADEAB0DD632}" dt="2020-06-29T04:30:44.718" v="13501"/>
          <ac:spMkLst>
            <pc:docMk/>
            <pc:sldMk cId="1200753769" sldId="277"/>
            <ac:spMk id="14" creationId="{1BF4FED0-3FF1-4F49-8A2B-BD7CC7AAF77A}"/>
          </ac:spMkLst>
        </pc:spChg>
        <pc:spChg chg="mod">
          <ac:chgData name="Jianhong Ou, Ph.D." userId="c2c730ee-37fd-4109-b3c0-f3d2cc73be7b" providerId="ADAL" clId="{4B49ADEF-8114-C344-9C7C-1ADEAB0DD632}" dt="2020-06-29T04:30:44.718" v="13501"/>
          <ac:spMkLst>
            <pc:docMk/>
            <pc:sldMk cId="1200753769" sldId="277"/>
            <ac:spMk id="15" creationId="{BBC8DCDE-79AC-4D4B-9D74-C8031FD46709}"/>
          </ac:spMkLst>
        </pc:spChg>
        <pc:spChg chg="mod">
          <ac:chgData name="Jianhong Ou, Ph.D." userId="c2c730ee-37fd-4109-b3c0-f3d2cc73be7b" providerId="ADAL" clId="{4B49ADEF-8114-C344-9C7C-1ADEAB0DD632}" dt="2020-06-29T04:30:44.718" v="13501"/>
          <ac:spMkLst>
            <pc:docMk/>
            <pc:sldMk cId="1200753769" sldId="277"/>
            <ac:spMk id="16" creationId="{AB2DE358-219C-BD47-9887-8C66E6B45717}"/>
          </ac:spMkLst>
        </pc:spChg>
        <pc:spChg chg="mod">
          <ac:chgData name="Jianhong Ou, Ph.D." userId="c2c730ee-37fd-4109-b3c0-f3d2cc73be7b" providerId="ADAL" clId="{4B49ADEF-8114-C344-9C7C-1ADEAB0DD632}" dt="2020-06-29T04:30:44.718" v="13501"/>
          <ac:spMkLst>
            <pc:docMk/>
            <pc:sldMk cId="1200753769" sldId="277"/>
            <ac:spMk id="17" creationId="{936F16A4-8DCD-7441-B439-EE085E3B9ADA}"/>
          </ac:spMkLst>
        </pc:spChg>
        <pc:spChg chg="mod">
          <ac:chgData name="Jianhong Ou, Ph.D." userId="c2c730ee-37fd-4109-b3c0-f3d2cc73be7b" providerId="ADAL" clId="{4B49ADEF-8114-C344-9C7C-1ADEAB0DD632}" dt="2020-06-29T04:30:44.718" v="13501"/>
          <ac:spMkLst>
            <pc:docMk/>
            <pc:sldMk cId="1200753769" sldId="277"/>
            <ac:spMk id="18" creationId="{DF77DC04-3060-844F-A774-D716E7A3BCCE}"/>
          </ac:spMkLst>
        </pc:spChg>
        <pc:grpChg chg="add mod">
          <ac:chgData name="Jianhong Ou, Ph.D." userId="c2c730ee-37fd-4109-b3c0-f3d2cc73be7b" providerId="ADAL" clId="{4B49ADEF-8114-C344-9C7C-1ADEAB0DD632}" dt="2020-06-29T04:31:29.888" v="13516" actId="14100"/>
          <ac:grpSpMkLst>
            <pc:docMk/>
            <pc:sldMk cId="1200753769" sldId="277"/>
            <ac:grpSpMk id="7" creationId="{A973BAAF-3079-2D41-B529-48B3B28B1F0E}"/>
          </ac:grpSpMkLst>
        </pc:grpChg>
        <pc:cxnChg chg="mod">
          <ac:chgData name="Jianhong Ou, Ph.D." userId="c2c730ee-37fd-4109-b3c0-f3d2cc73be7b" providerId="ADAL" clId="{4B49ADEF-8114-C344-9C7C-1ADEAB0DD632}" dt="2020-06-29T04:30:44.718" v="13501"/>
          <ac:cxnSpMkLst>
            <pc:docMk/>
            <pc:sldMk cId="1200753769" sldId="277"/>
            <ac:cxnSpMk id="10" creationId="{05FEA11D-99EE-4349-9F4A-37B532D7AC01}"/>
          </ac:cxnSpMkLst>
        </pc:cxnChg>
      </pc:sldChg>
      <pc:sldChg chg="addSp delSp modSp add setBg delDesignElem">
        <pc:chgData name="Jianhong Ou, Ph.D." userId="c2c730ee-37fd-4109-b3c0-f3d2cc73be7b" providerId="ADAL" clId="{4B49ADEF-8114-C344-9C7C-1ADEAB0DD632}" dt="2020-06-29T04:44:06.550" v="13620"/>
        <pc:sldMkLst>
          <pc:docMk/>
          <pc:sldMk cId="3524641494" sldId="311"/>
        </pc:sldMkLst>
        <pc:spChg chg="mod">
          <ac:chgData name="Jianhong Ou, Ph.D." userId="c2c730ee-37fd-4109-b3c0-f3d2cc73be7b" providerId="ADAL" clId="{4B49ADEF-8114-C344-9C7C-1ADEAB0DD632}" dt="2020-06-29T04:43:08.768" v="13614" actId="207"/>
          <ac:spMkLst>
            <pc:docMk/>
            <pc:sldMk cId="3524641494" sldId="311"/>
            <ac:spMk id="2" creationId="{2813B4A5-2E00-9641-989E-B02699236917}"/>
          </ac:spMkLst>
        </pc:spChg>
        <pc:spChg chg="add mod">
          <ac:chgData name="Jianhong Ou, Ph.D." userId="c2c730ee-37fd-4109-b3c0-f3d2cc73be7b" providerId="ADAL" clId="{4B49ADEF-8114-C344-9C7C-1ADEAB0DD632}" dt="2020-06-29T04:44:06.550" v="13620"/>
          <ac:spMkLst>
            <pc:docMk/>
            <pc:sldMk cId="3524641494" sldId="311"/>
            <ac:spMk id="3" creationId="{4E2A1F75-813E-AE49-A498-AFA5C21A5368}"/>
          </ac:spMkLst>
        </pc:spChg>
        <pc:spChg chg="del">
          <ac:chgData name="Jianhong Ou, Ph.D." userId="c2c730ee-37fd-4109-b3c0-f3d2cc73be7b" providerId="ADAL" clId="{4B49ADEF-8114-C344-9C7C-1ADEAB0DD632}" dt="2020-06-29T04:41:21.369" v="13611"/>
          <ac:spMkLst>
            <pc:docMk/>
            <pc:sldMk cId="3524641494" sldId="311"/>
            <ac:spMk id="16" creationId="{AAD8F19F-4A55-467B-BED0-8837659A90A4}"/>
          </ac:spMkLst>
        </pc:spChg>
      </pc:sldChg>
      <pc:sldChg chg="delSp modSp add modNotesTx">
        <pc:chgData name="Jianhong Ou, Ph.D." userId="c2c730ee-37fd-4109-b3c0-f3d2cc73be7b" providerId="ADAL" clId="{4B49ADEF-8114-C344-9C7C-1ADEAB0DD632}" dt="2020-07-01T23:44:44.319" v="26761" actId="6549"/>
        <pc:sldMkLst>
          <pc:docMk/>
          <pc:sldMk cId="306614703" sldId="314"/>
        </pc:sldMkLst>
        <pc:spChg chg="del">
          <ac:chgData name="Jianhong Ou, Ph.D." userId="c2c730ee-37fd-4109-b3c0-f3d2cc73be7b" providerId="ADAL" clId="{4B49ADEF-8114-C344-9C7C-1ADEAB0DD632}" dt="2020-06-26T13:50:55.929" v="1004" actId="478"/>
          <ac:spMkLst>
            <pc:docMk/>
            <pc:sldMk cId="306614703" sldId="314"/>
            <ac:spMk id="5" creationId="{8B81C435-61B6-064E-A8AA-83F2B27C3F2B}"/>
          </ac:spMkLst>
        </pc:spChg>
        <pc:spChg chg="del">
          <ac:chgData name="Jianhong Ou, Ph.D." userId="c2c730ee-37fd-4109-b3c0-f3d2cc73be7b" providerId="ADAL" clId="{4B49ADEF-8114-C344-9C7C-1ADEAB0DD632}" dt="2020-06-26T13:50:52.750" v="1003" actId="478"/>
          <ac:spMkLst>
            <pc:docMk/>
            <pc:sldMk cId="306614703" sldId="314"/>
            <ac:spMk id="6" creationId="{361CE0AF-3B3B-6D40-9CF1-03D793AF4A66}"/>
          </ac:spMkLst>
        </pc:spChg>
        <pc:picChg chg="mod">
          <ac:chgData name="Jianhong Ou, Ph.D." userId="c2c730ee-37fd-4109-b3c0-f3d2cc73be7b" providerId="ADAL" clId="{4B49ADEF-8114-C344-9C7C-1ADEAB0DD632}" dt="2020-06-26T13:50:48.188" v="1002" actId="1076"/>
          <ac:picMkLst>
            <pc:docMk/>
            <pc:sldMk cId="306614703" sldId="314"/>
            <ac:picMk id="7" creationId="{0868BCBF-3990-4143-80BD-C0D4D81DF174}"/>
          </ac:picMkLst>
        </pc:picChg>
      </pc:sldChg>
      <pc:sldChg chg="addSp delSp modSp new mod setBg modNotesTx">
        <pc:chgData name="Jianhong Ou, Ph.D." userId="c2c730ee-37fd-4109-b3c0-f3d2cc73be7b" providerId="ADAL" clId="{4B49ADEF-8114-C344-9C7C-1ADEAB0DD632}" dt="2020-07-01T23:47:09.830" v="26808" actId="6549"/>
        <pc:sldMkLst>
          <pc:docMk/>
          <pc:sldMk cId="549384688" sldId="315"/>
        </pc:sldMkLst>
        <pc:spChg chg="add mod ord">
          <ac:chgData name="Jianhong Ou, Ph.D." userId="c2c730ee-37fd-4109-b3c0-f3d2cc73be7b" providerId="ADAL" clId="{4B49ADEF-8114-C344-9C7C-1ADEAB0DD632}" dt="2020-06-26T14:51:32.258" v="1581" actId="1076"/>
          <ac:spMkLst>
            <pc:docMk/>
            <pc:sldMk cId="549384688" sldId="315"/>
            <ac:spMk id="2" creationId="{A4524293-41B1-3248-BEC6-E6FFD34E3AAA}"/>
          </ac:spMkLst>
        </pc:spChg>
        <pc:spChg chg="add mod">
          <ac:chgData name="Jianhong Ou, Ph.D." userId="c2c730ee-37fd-4109-b3c0-f3d2cc73be7b" providerId="ADAL" clId="{4B49ADEF-8114-C344-9C7C-1ADEAB0DD632}" dt="2020-06-26T14:43:03.997" v="1443" actId="14100"/>
          <ac:spMkLst>
            <pc:docMk/>
            <pc:sldMk cId="549384688" sldId="315"/>
            <ac:spMk id="3" creationId="{1BA78793-1832-9B49-9113-B835B0D030F3}"/>
          </ac:spMkLst>
        </pc:spChg>
        <pc:spChg chg="add mod">
          <ac:chgData name="Jianhong Ou, Ph.D." userId="c2c730ee-37fd-4109-b3c0-f3d2cc73be7b" providerId="ADAL" clId="{4B49ADEF-8114-C344-9C7C-1ADEAB0DD632}" dt="2020-06-26T14:47:00.881" v="1519" actId="1037"/>
          <ac:spMkLst>
            <pc:docMk/>
            <pc:sldMk cId="549384688" sldId="315"/>
            <ac:spMk id="4" creationId="{6604F68B-3E51-4245-9394-C9625DD5C31D}"/>
          </ac:spMkLst>
        </pc:spChg>
        <pc:spChg chg="add mod">
          <ac:chgData name="Jianhong Ou, Ph.D." userId="c2c730ee-37fd-4109-b3c0-f3d2cc73be7b" providerId="ADAL" clId="{4B49ADEF-8114-C344-9C7C-1ADEAB0DD632}" dt="2020-06-26T14:49:35.285" v="1551" actId="14100"/>
          <ac:spMkLst>
            <pc:docMk/>
            <pc:sldMk cId="549384688" sldId="315"/>
            <ac:spMk id="5" creationId="{CBBE6368-A32A-9A4F-BD2A-E187A883ECF5}"/>
          </ac:spMkLst>
        </pc:spChg>
        <pc:spChg chg="add mod">
          <ac:chgData name="Jianhong Ou, Ph.D." userId="c2c730ee-37fd-4109-b3c0-f3d2cc73be7b" providerId="ADAL" clId="{4B49ADEF-8114-C344-9C7C-1ADEAB0DD632}" dt="2020-06-26T14:51:16.754" v="1573" actId="1076"/>
          <ac:spMkLst>
            <pc:docMk/>
            <pc:sldMk cId="549384688" sldId="315"/>
            <ac:spMk id="6" creationId="{BEF15598-64AC-8442-8839-CFACA28F836C}"/>
          </ac:spMkLst>
        </pc:spChg>
        <pc:spChg chg="add del mod">
          <ac:chgData name="Jianhong Ou, Ph.D." userId="c2c730ee-37fd-4109-b3c0-f3d2cc73be7b" providerId="ADAL" clId="{4B49ADEF-8114-C344-9C7C-1ADEAB0DD632}" dt="2020-06-26T14:37:09.026" v="1389" actId="478"/>
          <ac:spMkLst>
            <pc:docMk/>
            <pc:sldMk cId="549384688" sldId="315"/>
            <ac:spMk id="11" creationId="{440DA1B9-435D-234C-89C7-03FDA888086A}"/>
          </ac:spMkLst>
        </pc:spChg>
        <pc:spChg chg="add mod">
          <ac:chgData name="Jianhong Ou, Ph.D." userId="c2c730ee-37fd-4109-b3c0-f3d2cc73be7b" providerId="ADAL" clId="{4B49ADEF-8114-C344-9C7C-1ADEAB0DD632}" dt="2020-06-26T14:47:00.881" v="1519" actId="1037"/>
          <ac:spMkLst>
            <pc:docMk/>
            <pc:sldMk cId="549384688" sldId="315"/>
            <ac:spMk id="14" creationId="{A9AA6E0C-2302-B843-8364-9766F3121144}"/>
          </ac:spMkLst>
        </pc:spChg>
        <pc:spChg chg="add mod">
          <ac:chgData name="Jianhong Ou, Ph.D." userId="c2c730ee-37fd-4109-b3c0-f3d2cc73be7b" providerId="ADAL" clId="{4B49ADEF-8114-C344-9C7C-1ADEAB0DD632}" dt="2020-06-26T14:47:00.881" v="1519" actId="1037"/>
          <ac:spMkLst>
            <pc:docMk/>
            <pc:sldMk cId="549384688" sldId="315"/>
            <ac:spMk id="15" creationId="{418B2ECF-0202-BF49-8EAD-DED7EBE1A320}"/>
          </ac:spMkLst>
        </pc:spChg>
        <pc:spChg chg="add mod">
          <ac:chgData name="Jianhong Ou, Ph.D." userId="c2c730ee-37fd-4109-b3c0-f3d2cc73be7b" providerId="ADAL" clId="{4B49ADEF-8114-C344-9C7C-1ADEAB0DD632}" dt="2020-06-26T14:47:00.881" v="1519" actId="1037"/>
          <ac:spMkLst>
            <pc:docMk/>
            <pc:sldMk cId="549384688" sldId="315"/>
            <ac:spMk id="16" creationId="{CE64F72C-8B75-2646-AA23-E4B51DF0D784}"/>
          </ac:spMkLst>
        </pc:spChg>
        <pc:spChg chg="add mod">
          <ac:chgData name="Jianhong Ou, Ph.D." userId="c2c730ee-37fd-4109-b3c0-f3d2cc73be7b" providerId="ADAL" clId="{4B49ADEF-8114-C344-9C7C-1ADEAB0DD632}" dt="2020-06-26T14:47:00.881" v="1519" actId="1037"/>
          <ac:spMkLst>
            <pc:docMk/>
            <pc:sldMk cId="549384688" sldId="315"/>
            <ac:spMk id="17" creationId="{8A5B562A-9E7D-5940-BFF1-D199C549ABEF}"/>
          </ac:spMkLst>
        </pc:spChg>
        <pc:spChg chg="add mod">
          <ac:chgData name="Jianhong Ou, Ph.D." userId="c2c730ee-37fd-4109-b3c0-f3d2cc73be7b" providerId="ADAL" clId="{4B49ADEF-8114-C344-9C7C-1ADEAB0DD632}" dt="2020-06-26T14:47:00.881" v="1519" actId="1037"/>
          <ac:spMkLst>
            <pc:docMk/>
            <pc:sldMk cId="549384688" sldId="315"/>
            <ac:spMk id="18" creationId="{03B5E21D-9272-9A4A-8D7B-DA523B329E49}"/>
          </ac:spMkLst>
        </pc:spChg>
        <pc:spChg chg="add mod">
          <ac:chgData name="Jianhong Ou, Ph.D." userId="c2c730ee-37fd-4109-b3c0-f3d2cc73be7b" providerId="ADAL" clId="{4B49ADEF-8114-C344-9C7C-1ADEAB0DD632}" dt="2020-06-26T14:47:00.881" v="1519" actId="1037"/>
          <ac:spMkLst>
            <pc:docMk/>
            <pc:sldMk cId="549384688" sldId="315"/>
            <ac:spMk id="19" creationId="{1931556A-A654-2744-8FF2-A4BE6D9BF5A5}"/>
          </ac:spMkLst>
        </pc:spChg>
        <pc:spChg chg="add mod">
          <ac:chgData name="Jianhong Ou, Ph.D." userId="c2c730ee-37fd-4109-b3c0-f3d2cc73be7b" providerId="ADAL" clId="{4B49ADEF-8114-C344-9C7C-1ADEAB0DD632}" dt="2020-06-26T14:47:00.881" v="1519" actId="1037"/>
          <ac:spMkLst>
            <pc:docMk/>
            <pc:sldMk cId="549384688" sldId="315"/>
            <ac:spMk id="20" creationId="{B07EA245-61C3-6B46-92E0-521B544D9427}"/>
          </ac:spMkLst>
        </pc:spChg>
        <pc:spChg chg="add mod">
          <ac:chgData name="Jianhong Ou, Ph.D." userId="c2c730ee-37fd-4109-b3c0-f3d2cc73be7b" providerId="ADAL" clId="{4B49ADEF-8114-C344-9C7C-1ADEAB0DD632}" dt="2020-06-26T14:47:00.881" v="1519" actId="1037"/>
          <ac:spMkLst>
            <pc:docMk/>
            <pc:sldMk cId="549384688" sldId="315"/>
            <ac:spMk id="21" creationId="{7E9A6176-2111-6C45-90AE-2ACA19DD85AC}"/>
          </ac:spMkLst>
        </pc:spChg>
        <pc:spChg chg="add del">
          <ac:chgData name="Jianhong Ou, Ph.D." userId="c2c730ee-37fd-4109-b3c0-f3d2cc73be7b" providerId="ADAL" clId="{4B49ADEF-8114-C344-9C7C-1ADEAB0DD632}" dt="2020-06-26T14:34:50.480" v="1352" actId="26606"/>
          <ac:spMkLst>
            <pc:docMk/>
            <pc:sldMk cId="549384688" sldId="315"/>
            <ac:spMk id="73" creationId="{823AC064-BC96-4F32-8AE1-B2FD38754823}"/>
          </ac:spMkLst>
        </pc:spChg>
        <pc:spChg chg="add del">
          <ac:chgData name="Jianhong Ou, Ph.D." userId="c2c730ee-37fd-4109-b3c0-f3d2cc73be7b" providerId="ADAL" clId="{4B49ADEF-8114-C344-9C7C-1ADEAB0DD632}" dt="2020-06-26T14:36:05.118" v="1371" actId="26606"/>
          <ac:spMkLst>
            <pc:docMk/>
            <pc:sldMk cId="549384688" sldId="315"/>
            <ac:spMk id="2054" creationId="{B4D3D850-2041-4B7C-AED9-54DA385B14F7}"/>
          </ac:spMkLst>
        </pc:spChg>
        <pc:spChg chg="add del">
          <ac:chgData name="Jianhong Ou, Ph.D." userId="c2c730ee-37fd-4109-b3c0-f3d2cc73be7b" providerId="ADAL" clId="{4B49ADEF-8114-C344-9C7C-1ADEAB0DD632}" dt="2020-06-26T14:36:05.118" v="1371" actId="26606"/>
          <ac:spMkLst>
            <pc:docMk/>
            <pc:sldMk cId="549384688" sldId="315"/>
            <ac:spMk id="2055" creationId="{B497CCB5-5FC2-473C-AFCC-2430CEF1DF71}"/>
          </ac:spMkLst>
        </pc:spChg>
        <pc:spChg chg="add del">
          <ac:chgData name="Jianhong Ou, Ph.D." userId="c2c730ee-37fd-4109-b3c0-f3d2cc73be7b" providerId="ADAL" clId="{4B49ADEF-8114-C344-9C7C-1ADEAB0DD632}" dt="2020-06-26T14:36:05.118" v="1371" actId="26606"/>
          <ac:spMkLst>
            <pc:docMk/>
            <pc:sldMk cId="549384688" sldId="315"/>
            <ac:spMk id="2056" creationId="{599C8C75-BFDF-44E7-A028-EEB5EDD58817}"/>
          </ac:spMkLst>
        </pc:spChg>
        <pc:picChg chg="add del mod ord">
          <ac:chgData name="Jianhong Ou, Ph.D." userId="c2c730ee-37fd-4109-b3c0-f3d2cc73be7b" providerId="ADAL" clId="{4B49ADEF-8114-C344-9C7C-1ADEAB0DD632}" dt="2020-06-26T14:36:29.516" v="1383" actId="1076"/>
          <ac:picMkLst>
            <pc:docMk/>
            <pc:sldMk cId="549384688" sldId="315"/>
            <ac:picMk id="2050" creationId="{A4440D16-299D-FB46-BACF-D81EAB2C3B9C}"/>
          </ac:picMkLst>
        </pc:picChg>
        <pc:picChg chg="add del mod">
          <ac:chgData name="Jianhong Ou, Ph.D." userId="c2c730ee-37fd-4109-b3c0-f3d2cc73be7b" providerId="ADAL" clId="{4B49ADEF-8114-C344-9C7C-1ADEAB0DD632}" dt="2020-06-26T14:42:54.972" v="1441" actId="1076"/>
          <ac:picMkLst>
            <pc:docMk/>
            <pc:sldMk cId="549384688" sldId="315"/>
            <ac:picMk id="2052" creationId="{89C6B370-7E1D-2A4D-A825-31C37E1718B5}"/>
          </ac:picMkLst>
        </pc:picChg>
        <pc:cxnChg chg="add del">
          <ac:chgData name="Jianhong Ou, Ph.D." userId="c2c730ee-37fd-4109-b3c0-f3d2cc73be7b" providerId="ADAL" clId="{4B49ADEF-8114-C344-9C7C-1ADEAB0DD632}" dt="2020-06-26T14:34:50.480" v="1352" actId="26606"/>
          <ac:cxnSpMkLst>
            <pc:docMk/>
            <pc:sldMk cId="549384688" sldId="315"/>
            <ac:cxnSpMk id="75" creationId="{7E7C77BC-7138-40B1-A15B-20F57A494629}"/>
          </ac:cxnSpMkLst>
        </pc:cxnChg>
        <pc:cxnChg chg="add del">
          <ac:chgData name="Jianhong Ou, Ph.D." userId="c2c730ee-37fd-4109-b3c0-f3d2cc73be7b" providerId="ADAL" clId="{4B49ADEF-8114-C344-9C7C-1ADEAB0DD632}" dt="2020-06-26T14:34:50.480" v="1352" actId="26606"/>
          <ac:cxnSpMkLst>
            <pc:docMk/>
            <pc:sldMk cId="549384688" sldId="315"/>
            <ac:cxnSpMk id="77" creationId="{DB146403-F3D6-484B-B2ED-97F9565D0370}"/>
          </ac:cxnSpMkLst>
        </pc:cxnChg>
      </pc:sldChg>
      <pc:sldChg chg="addSp delSp modSp new modNotesTx">
        <pc:chgData name="Jianhong Ou, Ph.D." userId="c2c730ee-37fd-4109-b3c0-f3d2cc73be7b" providerId="ADAL" clId="{4B49ADEF-8114-C344-9C7C-1ADEAB0DD632}" dt="2020-07-01T23:50:04.191" v="26838" actId="20577"/>
        <pc:sldMkLst>
          <pc:docMk/>
          <pc:sldMk cId="3223605482" sldId="316"/>
        </pc:sldMkLst>
        <pc:spChg chg="add del mod">
          <ac:chgData name="Jianhong Ou, Ph.D." userId="c2c730ee-37fd-4109-b3c0-f3d2cc73be7b" providerId="ADAL" clId="{4B49ADEF-8114-C344-9C7C-1ADEAB0DD632}" dt="2020-06-26T15:03:39.937" v="1597"/>
          <ac:spMkLst>
            <pc:docMk/>
            <pc:sldMk cId="3223605482" sldId="316"/>
            <ac:spMk id="2" creationId="{23615CD8-3060-434F-8FFE-4B6A5745D159}"/>
          </ac:spMkLst>
        </pc:spChg>
        <pc:spChg chg="add del mod">
          <ac:chgData name="Jianhong Ou, Ph.D." userId="c2c730ee-37fd-4109-b3c0-f3d2cc73be7b" providerId="ADAL" clId="{4B49ADEF-8114-C344-9C7C-1ADEAB0DD632}" dt="2020-06-26T15:01:20.185" v="1586" actId="478"/>
          <ac:spMkLst>
            <pc:docMk/>
            <pc:sldMk cId="3223605482" sldId="316"/>
            <ac:spMk id="3" creationId="{79111003-0335-0D4F-8805-50A8F5C7D341}"/>
          </ac:spMkLst>
        </pc:spChg>
        <pc:spChg chg="add mod">
          <ac:chgData name="Jianhong Ou, Ph.D." userId="c2c730ee-37fd-4109-b3c0-f3d2cc73be7b" providerId="ADAL" clId="{4B49ADEF-8114-C344-9C7C-1ADEAB0DD632}" dt="2020-06-26T15:16:58.668" v="1691" actId="1076"/>
          <ac:spMkLst>
            <pc:docMk/>
            <pc:sldMk cId="3223605482" sldId="316"/>
            <ac:spMk id="7" creationId="{F55FA1CD-2968-F64A-A2A2-9A319AA891C1}"/>
          </ac:spMkLst>
        </pc:spChg>
        <pc:spChg chg="add del mod">
          <ac:chgData name="Jianhong Ou, Ph.D." userId="c2c730ee-37fd-4109-b3c0-f3d2cc73be7b" providerId="ADAL" clId="{4B49ADEF-8114-C344-9C7C-1ADEAB0DD632}" dt="2020-06-26T15:09:27.151" v="1644" actId="478"/>
          <ac:spMkLst>
            <pc:docMk/>
            <pc:sldMk cId="3223605482" sldId="316"/>
            <ac:spMk id="8" creationId="{CF78DA2D-56A4-E242-B2A8-D905E1DE5141}"/>
          </ac:spMkLst>
        </pc:spChg>
        <pc:spChg chg="add mod">
          <ac:chgData name="Jianhong Ou, Ph.D." userId="c2c730ee-37fd-4109-b3c0-f3d2cc73be7b" providerId="ADAL" clId="{4B49ADEF-8114-C344-9C7C-1ADEAB0DD632}" dt="2020-06-26T15:15:56.839" v="1683" actId="164"/>
          <ac:spMkLst>
            <pc:docMk/>
            <pc:sldMk cId="3223605482" sldId="316"/>
            <ac:spMk id="9" creationId="{5D0B8A87-C4FF-1B49-9B24-AC4545C71EFC}"/>
          </ac:spMkLst>
        </pc:spChg>
        <pc:spChg chg="add mod">
          <ac:chgData name="Jianhong Ou, Ph.D." userId="c2c730ee-37fd-4109-b3c0-f3d2cc73be7b" providerId="ADAL" clId="{4B49ADEF-8114-C344-9C7C-1ADEAB0DD632}" dt="2020-06-26T15:15:56.839" v="1683" actId="164"/>
          <ac:spMkLst>
            <pc:docMk/>
            <pc:sldMk cId="3223605482" sldId="316"/>
            <ac:spMk id="10" creationId="{26732B6B-F469-DF4D-B97B-7B7A760993E0}"/>
          </ac:spMkLst>
        </pc:spChg>
        <pc:spChg chg="add del">
          <ac:chgData name="Jianhong Ou, Ph.D." userId="c2c730ee-37fd-4109-b3c0-f3d2cc73be7b" providerId="ADAL" clId="{4B49ADEF-8114-C344-9C7C-1ADEAB0DD632}" dt="2020-06-26T15:15:00.193" v="1675"/>
          <ac:spMkLst>
            <pc:docMk/>
            <pc:sldMk cId="3223605482" sldId="316"/>
            <ac:spMk id="11" creationId="{F15F19BE-4543-6949-A8EF-247AC0769094}"/>
          </ac:spMkLst>
        </pc:spChg>
        <pc:spChg chg="add del mod">
          <ac:chgData name="Jianhong Ou, Ph.D." userId="c2c730ee-37fd-4109-b3c0-f3d2cc73be7b" providerId="ADAL" clId="{4B49ADEF-8114-C344-9C7C-1ADEAB0DD632}" dt="2020-06-26T15:15:00.193" v="1675"/>
          <ac:spMkLst>
            <pc:docMk/>
            <pc:sldMk cId="3223605482" sldId="316"/>
            <ac:spMk id="12" creationId="{8A068390-C76E-E04A-9654-11243786D166}"/>
          </ac:spMkLst>
        </pc:spChg>
        <pc:spChg chg="add del">
          <ac:chgData name="Jianhong Ou, Ph.D." userId="c2c730ee-37fd-4109-b3c0-f3d2cc73be7b" providerId="ADAL" clId="{4B49ADEF-8114-C344-9C7C-1ADEAB0DD632}" dt="2020-06-26T15:15:00.193" v="1675"/>
          <ac:spMkLst>
            <pc:docMk/>
            <pc:sldMk cId="3223605482" sldId="316"/>
            <ac:spMk id="13" creationId="{A7E47B37-C50B-1440-968A-64D49D872DAB}"/>
          </ac:spMkLst>
        </pc:spChg>
        <pc:spChg chg="add del">
          <ac:chgData name="Jianhong Ou, Ph.D." userId="c2c730ee-37fd-4109-b3c0-f3d2cc73be7b" providerId="ADAL" clId="{4B49ADEF-8114-C344-9C7C-1ADEAB0DD632}" dt="2020-06-26T15:14:46.497" v="1673" actId="478"/>
          <ac:spMkLst>
            <pc:docMk/>
            <pc:sldMk cId="3223605482" sldId="316"/>
            <ac:spMk id="14" creationId="{BB40757E-4A1B-C843-9717-E108F7C342F3}"/>
          </ac:spMkLst>
        </pc:spChg>
        <pc:spChg chg="mod">
          <ac:chgData name="Jianhong Ou, Ph.D." userId="c2c730ee-37fd-4109-b3c0-f3d2cc73be7b" providerId="ADAL" clId="{4B49ADEF-8114-C344-9C7C-1ADEAB0DD632}" dt="2020-06-26T15:15:56.839" v="1683" actId="164"/>
          <ac:spMkLst>
            <pc:docMk/>
            <pc:sldMk cId="3223605482" sldId="316"/>
            <ac:spMk id="15" creationId="{4EF87112-34B4-5D4D-A9EB-C3F1955B9259}"/>
          </ac:spMkLst>
        </pc:spChg>
        <pc:spChg chg="add mod">
          <ac:chgData name="Jianhong Ou, Ph.D." userId="c2c730ee-37fd-4109-b3c0-f3d2cc73be7b" providerId="ADAL" clId="{4B49ADEF-8114-C344-9C7C-1ADEAB0DD632}" dt="2020-06-30T15:23:11.153" v="21048" actId="20577"/>
          <ac:spMkLst>
            <pc:docMk/>
            <pc:sldMk cId="3223605482" sldId="316"/>
            <ac:spMk id="17" creationId="{F1AF3D3F-F562-D943-BB6E-4434024C7C87}"/>
          </ac:spMkLst>
        </pc:spChg>
        <pc:spChg chg="add del mod">
          <ac:chgData name="Jianhong Ou, Ph.D." userId="c2c730ee-37fd-4109-b3c0-f3d2cc73be7b" providerId="ADAL" clId="{4B49ADEF-8114-C344-9C7C-1ADEAB0DD632}" dt="2020-06-26T15:19:56.687" v="1703"/>
          <ac:spMkLst>
            <pc:docMk/>
            <pc:sldMk cId="3223605482" sldId="316"/>
            <ac:spMk id="18" creationId="{440CE842-70E3-0E4E-9FAF-FE73C7600949}"/>
          </ac:spMkLst>
        </pc:spChg>
        <pc:spChg chg="mod">
          <ac:chgData name="Jianhong Ou, Ph.D." userId="c2c730ee-37fd-4109-b3c0-f3d2cc73be7b" providerId="ADAL" clId="{4B49ADEF-8114-C344-9C7C-1ADEAB0DD632}" dt="2020-06-29T04:30:12.297" v="13497"/>
          <ac:spMkLst>
            <pc:docMk/>
            <pc:sldMk cId="3223605482" sldId="316"/>
            <ac:spMk id="20" creationId="{8630494C-45C8-A44C-81AD-7B66F383905F}"/>
          </ac:spMkLst>
        </pc:spChg>
        <pc:spChg chg="mod">
          <ac:chgData name="Jianhong Ou, Ph.D." userId="c2c730ee-37fd-4109-b3c0-f3d2cc73be7b" providerId="ADAL" clId="{4B49ADEF-8114-C344-9C7C-1ADEAB0DD632}" dt="2020-06-29T04:30:12.297" v="13497"/>
          <ac:spMkLst>
            <pc:docMk/>
            <pc:sldMk cId="3223605482" sldId="316"/>
            <ac:spMk id="22" creationId="{A2B6BD3E-1679-304E-AB50-29D518C7C84F}"/>
          </ac:spMkLst>
        </pc:spChg>
        <pc:spChg chg="mod">
          <ac:chgData name="Jianhong Ou, Ph.D." userId="c2c730ee-37fd-4109-b3c0-f3d2cc73be7b" providerId="ADAL" clId="{4B49ADEF-8114-C344-9C7C-1ADEAB0DD632}" dt="2020-06-29T04:30:12.297" v="13497"/>
          <ac:spMkLst>
            <pc:docMk/>
            <pc:sldMk cId="3223605482" sldId="316"/>
            <ac:spMk id="23" creationId="{B9C66107-CCFF-304D-B8BC-CF955C0CE2D8}"/>
          </ac:spMkLst>
        </pc:spChg>
        <pc:spChg chg="mod">
          <ac:chgData name="Jianhong Ou, Ph.D." userId="c2c730ee-37fd-4109-b3c0-f3d2cc73be7b" providerId="ADAL" clId="{4B49ADEF-8114-C344-9C7C-1ADEAB0DD632}" dt="2020-06-29T04:30:12.297" v="13497"/>
          <ac:spMkLst>
            <pc:docMk/>
            <pc:sldMk cId="3223605482" sldId="316"/>
            <ac:spMk id="24" creationId="{241EA9D0-D916-BC48-A013-CF37428F6390}"/>
          </ac:spMkLst>
        </pc:spChg>
        <pc:spChg chg="mod">
          <ac:chgData name="Jianhong Ou, Ph.D." userId="c2c730ee-37fd-4109-b3c0-f3d2cc73be7b" providerId="ADAL" clId="{4B49ADEF-8114-C344-9C7C-1ADEAB0DD632}" dt="2020-06-29T04:30:12.297" v="13497"/>
          <ac:spMkLst>
            <pc:docMk/>
            <pc:sldMk cId="3223605482" sldId="316"/>
            <ac:spMk id="25" creationId="{790D922E-677C-8A4C-935A-DE12397346A3}"/>
          </ac:spMkLst>
        </pc:spChg>
        <pc:spChg chg="mod">
          <ac:chgData name="Jianhong Ou, Ph.D." userId="c2c730ee-37fd-4109-b3c0-f3d2cc73be7b" providerId="ADAL" clId="{4B49ADEF-8114-C344-9C7C-1ADEAB0DD632}" dt="2020-06-29T04:30:12.297" v="13497"/>
          <ac:spMkLst>
            <pc:docMk/>
            <pc:sldMk cId="3223605482" sldId="316"/>
            <ac:spMk id="26" creationId="{032D868D-AFA5-3F43-858B-9AFF4E60B9BF}"/>
          </ac:spMkLst>
        </pc:spChg>
        <pc:grpChg chg="add mod">
          <ac:chgData name="Jianhong Ou, Ph.D." userId="c2c730ee-37fd-4109-b3c0-f3d2cc73be7b" providerId="ADAL" clId="{4B49ADEF-8114-C344-9C7C-1ADEAB0DD632}" dt="2020-06-26T15:19:40.168" v="1697" actId="1076"/>
          <ac:grpSpMkLst>
            <pc:docMk/>
            <pc:sldMk cId="3223605482" sldId="316"/>
            <ac:grpSpMk id="16" creationId="{E6E27CAD-1D3C-7244-8E1D-550FA3AAA62E}"/>
          </ac:grpSpMkLst>
        </pc:grpChg>
        <pc:grpChg chg="add mod">
          <ac:chgData name="Jianhong Ou, Ph.D." userId="c2c730ee-37fd-4109-b3c0-f3d2cc73be7b" providerId="ADAL" clId="{4B49ADEF-8114-C344-9C7C-1ADEAB0DD632}" dt="2020-06-29T04:30:30.875" v="13500" actId="1076"/>
          <ac:grpSpMkLst>
            <pc:docMk/>
            <pc:sldMk cId="3223605482" sldId="316"/>
            <ac:grpSpMk id="19" creationId="{A9F92FC2-71DE-6544-8C6B-A5FF446AB155}"/>
          </ac:grpSpMkLst>
        </pc:grpChg>
        <pc:picChg chg="add mod modCrop">
          <ac:chgData name="Jianhong Ou, Ph.D." userId="c2c730ee-37fd-4109-b3c0-f3d2cc73be7b" providerId="ADAL" clId="{4B49ADEF-8114-C344-9C7C-1ADEAB0DD632}" dt="2020-06-26T15:15:56.839" v="1683" actId="164"/>
          <ac:picMkLst>
            <pc:docMk/>
            <pc:sldMk cId="3223605482" sldId="316"/>
            <ac:picMk id="4" creationId="{CCA064B1-4482-984C-928F-27B5A974D980}"/>
          </ac:picMkLst>
        </pc:picChg>
        <pc:picChg chg="add mod modCrop">
          <ac:chgData name="Jianhong Ou, Ph.D." userId="c2c730ee-37fd-4109-b3c0-f3d2cc73be7b" providerId="ADAL" clId="{4B49ADEF-8114-C344-9C7C-1ADEAB0DD632}" dt="2020-06-26T15:15:56.839" v="1683" actId="164"/>
          <ac:picMkLst>
            <pc:docMk/>
            <pc:sldMk cId="3223605482" sldId="316"/>
            <ac:picMk id="5" creationId="{4FA1474B-1C0E-2248-BF6F-BB87591AE79B}"/>
          </ac:picMkLst>
        </pc:picChg>
        <pc:picChg chg="add del mod modCrop">
          <ac:chgData name="Jianhong Ou, Ph.D." userId="c2c730ee-37fd-4109-b3c0-f3d2cc73be7b" providerId="ADAL" clId="{4B49ADEF-8114-C344-9C7C-1ADEAB0DD632}" dt="2020-06-26T15:11:14.347" v="1659" actId="478"/>
          <ac:picMkLst>
            <pc:docMk/>
            <pc:sldMk cId="3223605482" sldId="316"/>
            <ac:picMk id="6" creationId="{E0DB63C3-9182-3B40-88EF-8EB0FED3B5EB}"/>
          </ac:picMkLst>
        </pc:picChg>
        <pc:cxnChg chg="mod">
          <ac:chgData name="Jianhong Ou, Ph.D." userId="c2c730ee-37fd-4109-b3c0-f3d2cc73be7b" providerId="ADAL" clId="{4B49ADEF-8114-C344-9C7C-1ADEAB0DD632}" dt="2020-06-29T04:30:12.297" v="13497"/>
          <ac:cxnSpMkLst>
            <pc:docMk/>
            <pc:sldMk cId="3223605482" sldId="316"/>
            <ac:cxnSpMk id="21" creationId="{5DD2F8B2-1496-9442-84D3-B7166E7C4C83}"/>
          </ac:cxnSpMkLst>
        </pc:cxnChg>
      </pc:sldChg>
      <pc:sldChg chg="addSp delSp modSp new mod ord setBg modNotesTx">
        <pc:chgData name="Jianhong Ou, Ph.D." userId="c2c730ee-37fd-4109-b3c0-f3d2cc73be7b" providerId="ADAL" clId="{4B49ADEF-8114-C344-9C7C-1ADEAB0DD632}" dt="2020-07-01T23:54:40.869" v="26859" actId="14100"/>
        <pc:sldMkLst>
          <pc:docMk/>
          <pc:sldMk cId="639004075" sldId="317"/>
        </pc:sldMkLst>
        <pc:spChg chg="add del mod ord">
          <ac:chgData name="Jianhong Ou, Ph.D." userId="c2c730ee-37fd-4109-b3c0-f3d2cc73be7b" providerId="ADAL" clId="{4B49ADEF-8114-C344-9C7C-1ADEAB0DD632}" dt="2020-06-26T15:36:52.256" v="1819" actId="478"/>
          <ac:spMkLst>
            <pc:docMk/>
            <pc:sldMk cId="639004075" sldId="317"/>
            <ac:spMk id="2" creationId="{B82837C6-3C22-9749-BEAC-CEEA908CEB81}"/>
          </ac:spMkLst>
        </pc:spChg>
        <pc:spChg chg="add mod">
          <ac:chgData name="Jianhong Ou, Ph.D." userId="c2c730ee-37fd-4109-b3c0-f3d2cc73be7b" providerId="ADAL" clId="{4B49ADEF-8114-C344-9C7C-1ADEAB0DD632}" dt="2020-06-29T15:32:59.049" v="17186" actId="2711"/>
          <ac:spMkLst>
            <pc:docMk/>
            <pc:sldMk cId="639004075" sldId="317"/>
            <ac:spMk id="3" creationId="{48B665B8-6331-C446-9089-36465B2A5EBE}"/>
          </ac:spMkLst>
        </pc:spChg>
        <pc:spChg chg="add del">
          <ac:chgData name="Jianhong Ou, Ph.D." userId="c2c730ee-37fd-4109-b3c0-f3d2cc73be7b" providerId="ADAL" clId="{4B49ADEF-8114-C344-9C7C-1ADEAB0DD632}" dt="2020-06-26T15:23:12.647" v="1724" actId="26606"/>
          <ac:spMkLst>
            <pc:docMk/>
            <pc:sldMk cId="639004075" sldId="317"/>
            <ac:spMk id="8" creationId="{CBB2B1F0-0DD6-4744-9A46-7A344FB48E40}"/>
          </ac:spMkLst>
        </pc:spChg>
        <pc:spChg chg="add del">
          <ac:chgData name="Jianhong Ou, Ph.D." userId="c2c730ee-37fd-4109-b3c0-f3d2cc73be7b" providerId="ADAL" clId="{4B49ADEF-8114-C344-9C7C-1ADEAB0DD632}" dt="2020-06-26T15:23:12.647" v="1724" actId="26606"/>
          <ac:spMkLst>
            <pc:docMk/>
            <pc:sldMk cId="639004075" sldId="317"/>
            <ac:spMk id="10" creationId="{52D502E5-F6B4-4D58-B4AE-FC466FF15EE8}"/>
          </ac:spMkLst>
        </pc:spChg>
        <pc:spChg chg="add del">
          <ac:chgData name="Jianhong Ou, Ph.D." userId="c2c730ee-37fd-4109-b3c0-f3d2cc73be7b" providerId="ADAL" clId="{4B49ADEF-8114-C344-9C7C-1ADEAB0DD632}" dt="2020-06-26T15:23:12.647" v="1724" actId="26606"/>
          <ac:spMkLst>
            <pc:docMk/>
            <pc:sldMk cId="639004075" sldId="317"/>
            <ac:spMk id="12" creationId="{9DECDBF4-02B6-4BB4-B65B-B8107AD6A9E8}"/>
          </ac:spMkLst>
        </pc:spChg>
        <pc:spChg chg="add del">
          <ac:chgData name="Jianhong Ou, Ph.D." userId="c2c730ee-37fd-4109-b3c0-f3d2cc73be7b" providerId="ADAL" clId="{4B49ADEF-8114-C344-9C7C-1ADEAB0DD632}" dt="2020-06-26T15:23:16.391" v="1726" actId="26606"/>
          <ac:spMkLst>
            <pc:docMk/>
            <pc:sldMk cId="639004075" sldId="317"/>
            <ac:spMk id="14" creationId="{D241B827-437E-40A3-A732-669230D6A5BC}"/>
          </ac:spMkLst>
        </pc:spChg>
        <pc:spChg chg="add del">
          <ac:chgData name="Jianhong Ou, Ph.D." userId="c2c730ee-37fd-4109-b3c0-f3d2cc73be7b" providerId="ADAL" clId="{4B49ADEF-8114-C344-9C7C-1ADEAB0DD632}" dt="2020-06-26T15:23:16.391" v="1726" actId="26606"/>
          <ac:spMkLst>
            <pc:docMk/>
            <pc:sldMk cId="639004075" sldId="317"/>
            <ac:spMk id="15" creationId="{85016AEC-0320-4ED0-8ECB-FE11DDDFE17A}"/>
          </ac:spMkLst>
        </pc:spChg>
        <pc:spChg chg="add del">
          <ac:chgData name="Jianhong Ou, Ph.D." userId="c2c730ee-37fd-4109-b3c0-f3d2cc73be7b" providerId="ADAL" clId="{4B49ADEF-8114-C344-9C7C-1ADEAB0DD632}" dt="2020-06-26T15:23:16.391" v="1726" actId="26606"/>
          <ac:spMkLst>
            <pc:docMk/>
            <pc:sldMk cId="639004075" sldId="317"/>
            <ac:spMk id="16" creationId="{D3CDB30C-1F82-41E6-A067-831D6E89184F}"/>
          </ac:spMkLst>
        </pc:spChg>
        <pc:spChg chg="add del">
          <ac:chgData name="Jianhong Ou, Ph.D." userId="c2c730ee-37fd-4109-b3c0-f3d2cc73be7b" providerId="ADAL" clId="{4B49ADEF-8114-C344-9C7C-1ADEAB0DD632}" dt="2020-06-26T15:23:16.391" v="1726" actId="26606"/>
          <ac:spMkLst>
            <pc:docMk/>
            <pc:sldMk cId="639004075" sldId="317"/>
            <ac:spMk id="17" creationId="{2DDA86DD-F997-4F66-A87C-5B58AB6D19EC}"/>
          </ac:spMkLst>
        </pc:spChg>
        <pc:spChg chg="add">
          <ac:chgData name="Jianhong Ou, Ph.D." userId="c2c730ee-37fd-4109-b3c0-f3d2cc73be7b" providerId="ADAL" clId="{4B49ADEF-8114-C344-9C7C-1ADEAB0DD632}" dt="2020-06-26T15:23:16.422" v="1727" actId="26606"/>
          <ac:spMkLst>
            <pc:docMk/>
            <pc:sldMk cId="639004075" sldId="317"/>
            <ac:spMk id="19" creationId="{2B566528-1B12-4246-9431-5C2D7D081168}"/>
          </ac:spMkLst>
        </pc:spChg>
        <pc:spChg chg="add">
          <ac:chgData name="Jianhong Ou, Ph.D." userId="c2c730ee-37fd-4109-b3c0-f3d2cc73be7b" providerId="ADAL" clId="{4B49ADEF-8114-C344-9C7C-1ADEAB0DD632}" dt="2020-06-26T15:23:16.422" v="1727" actId="26606"/>
          <ac:spMkLst>
            <pc:docMk/>
            <pc:sldMk cId="639004075" sldId="317"/>
            <ac:spMk id="20" creationId="{2E80C965-DB6D-4F81-9E9E-B027384D0BD6}"/>
          </ac:spMkLst>
        </pc:spChg>
        <pc:spChg chg="add">
          <ac:chgData name="Jianhong Ou, Ph.D." userId="c2c730ee-37fd-4109-b3c0-f3d2cc73be7b" providerId="ADAL" clId="{4B49ADEF-8114-C344-9C7C-1ADEAB0DD632}" dt="2020-06-26T15:23:16.422" v="1727" actId="26606"/>
          <ac:spMkLst>
            <pc:docMk/>
            <pc:sldMk cId="639004075" sldId="317"/>
            <ac:spMk id="21" creationId="{A580F890-B085-4E95-96AA-55AEBEC5CE6E}"/>
          </ac:spMkLst>
        </pc:spChg>
        <pc:spChg chg="add">
          <ac:chgData name="Jianhong Ou, Ph.D." userId="c2c730ee-37fd-4109-b3c0-f3d2cc73be7b" providerId="ADAL" clId="{4B49ADEF-8114-C344-9C7C-1ADEAB0DD632}" dt="2020-06-26T15:23:16.422" v="1727" actId="26606"/>
          <ac:spMkLst>
            <pc:docMk/>
            <pc:sldMk cId="639004075" sldId="317"/>
            <ac:spMk id="22" creationId="{D3F51FEB-38FB-4F6C-9F7B-2F2AFAB65463}"/>
          </ac:spMkLst>
        </pc:spChg>
        <pc:spChg chg="add">
          <ac:chgData name="Jianhong Ou, Ph.D." userId="c2c730ee-37fd-4109-b3c0-f3d2cc73be7b" providerId="ADAL" clId="{4B49ADEF-8114-C344-9C7C-1ADEAB0DD632}" dt="2020-06-26T15:23:16.422" v="1727" actId="26606"/>
          <ac:spMkLst>
            <pc:docMk/>
            <pc:sldMk cId="639004075" sldId="317"/>
            <ac:spMk id="23" creationId="{1E547BA6-BAE0-43BB-A7CA-60F69CE252F0}"/>
          </ac:spMkLst>
        </pc:spChg>
        <pc:spChg chg="add mod">
          <ac:chgData name="Jianhong Ou, Ph.D." userId="c2c730ee-37fd-4109-b3c0-f3d2cc73be7b" providerId="ADAL" clId="{4B49ADEF-8114-C344-9C7C-1ADEAB0DD632}" dt="2020-06-26T15:37:09.832" v="1820" actId="164"/>
          <ac:spMkLst>
            <pc:docMk/>
            <pc:sldMk cId="639004075" sldId="317"/>
            <ac:spMk id="28" creationId="{109F00AE-A680-2F43-A89C-D1554880722C}"/>
          </ac:spMkLst>
        </pc:spChg>
        <pc:spChg chg="add mod">
          <ac:chgData name="Jianhong Ou, Ph.D." userId="c2c730ee-37fd-4109-b3c0-f3d2cc73be7b" providerId="ADAL" clId="{4B49ADEF-8114-C344-9C7C-1ADEAB0DD632}" dt="2020-06-26T15:37:35.937" v="1824" actId="164"/>
          <ac:spMkLst>
            <pc:docMk/>
            <pc:sldMk cId="639004075" sldId="317"/>
            <ac:spMk id="29" creationId="{B52E7953-B4BB-CA4A-B5FE-FEA568C034FB}"/>
          </ac:spMkLst>
        </pc:spChg>
        <pc:spChg chg="add mod">
          <ac:chgData name="Jianhong Ou, Ph.D." userId="c2c730ee-37fd-4109-b3c0-f3d2cc73be7b" providerId="ADAL" clId="{4B49ADEF-8114-C344-9C7C-1ADEAB0DD632}" dt="2020-06-26T15:37:28.042" v="1823" actId="164"/>
          <ac:spMkLst>
            <pc:docMk/>
            <pc:sldMk cId="639004075" sldId="317"/>
            <ac:spMk id="30" creationId="{1CB562EB-E47F-C349-AD59-A13A1F3A0D9F}"/>
          </ac:spMkLst>
        </pc:spChg>
        <pc:spChg chg="add mod topLvl">
          <ac:chgData name="Jianhong Ou, Ph.D." userId="c2c730ee-37fd-4109-b3c0-f3d2cc73be7b" providerId="ADAL" clId="{4B49ADEF-8114-C344-9C7C-1ADEAB0DD632}" dt="2020-06-30T19:22:16.699" v="23281" actId="164"/>
          <ac:spMkLst>
            <pc:docMk/>
            <pc:sldMk cId="639004075" sldId="317"/>
            <ac:spMk id="31" creationId="{799C85F2-36ED-8148-B0BC-1C8C53C2416C}"/>
          </ac:spMkLst>
        </pc:spChg>
        <pc:spChg chg="add mod">
          <ac:chgData name="Jianhong Ou, Ph.D." userId="c2c730ee-37fd-4109-b3c0-f3d2cc73be7b" providerId="ADAL" clId="{4B49ADEF-8114-C344-9C7C-1ADEAB0DD632}" dt="2020-06-30T20:26:48.184" v="24492" actId="20577"/>
          <ac:spMkLst>
            <pc:docMk/>
            <pc:sldMk cId="639004075" sldId="317"/>
            <ac:spMk id="32" creationId="{CB82AB76-33CE-7943-8649-248E0A49A345}"/>
          </ac:spMkLst>
        </pc:spChg>
        <pc:spChg chg="add mod">
          <ac:chgData name="Jianhong Ou, Ph.D." userId="c2c730ee-37fd-4109-b3c0-f3d2cc73be7b" providerId="ADAL" clId="{4B49ADEF-8114-C344-9C7C-1ADEAB0DD632}" dt="2020-06-30T20:27:23.956" v="24506" actId="20577"/>
          <ac:spMkLst>
            <pc:docMk/>
            <pc:sldMk cId="639004075" sldId="317"/>
            <ac:spMk id="33" creationId="{793180ED-71CB-B24B-B463-3D5036FFEFAA}"/>
          </ac:spMkLst>
        </pc:spChg>
        <pc:spChg chg="add mod">
          <ac:chgData name="Jianhong Ou, Ph.D." userId="c2c730ee-37fd-4109-b3c0-f3d2cc73be7b" providerId="ADAL" clId="{4B49ADEF-8114-C344-9C7C-1ADEAB0DD632}" dt="2020-06-30T20:41:10.985" v="25067" actId="1037"/>
          <ac:spMkLst>
            <pc:docMk/>
            <pc:sldMk cId="639004075" sldId="317"/>
            <ac:spMk id="34" creationId="{31F80AB1-BE2B-854A-AEE4-2048598AAF42}"/>
          </ac:spMkLst>
        </pc:spChg>
        <pc:spChg chg="add mod">
          <ac:chgData name="Jianhong Ou, Ph.D." userId="c2c730ee-37fd-4109-b3c0-f3d2cc73be7b" providerId="ADAL" clId="{4B49ADEF-8114-C344-9C7C-1ADEAB0DD632}" dt="2020-07-01T23:52:49.548" v="26857" actId="20577"/>
          <ac:spMkLst>
            <pc:docMk/>
            <pc:sldMk cId="639004075" sldId="317"/>
            <ac:spMk id="35" creationId="{14A815CF-207C-5042-8D3E-BF04EDD61810}"/>
          </ac:spMkLst>
        </pc:spChg>
        <pc:spChg chg="mod">
          <ac:chgData name="Jianhong Ou, Ph.D." userId="c2c730ee-37fd-4109-b3c0-f3d2cc73be7b" providerId="ADAL" clId="{4B49ADEF-8114-C344-9C7C-1ADEAB0DD632}" dt="2020-06-29T04:29:39.720" v="13490"/>
          <ac:spMkLst>
            <pc:docMk/>
            <pc:sldMk cId="639004075" sldId="317"/>
            <ac:spMk id="41" creationId="{89D66597-5B79-564A-A761-998797890748}"/>
          </ac:spMkLst>
        </pc:spChg>
        <pc:spChg chg="mod">
          <ac:chgData name="Jianhong Ou, Ph.D." userId="c2c730ee-37fd-4109-b3c0-f3d2cc73be7b" providerId="ADAL" clId="{4B49ADEF-8114-C344-9C7C-1ADEAB0DD632}" dt="2020-06-29T04:29:39.720" v="13490"/>
          <ac:spMkLst>
            <pc:docMk/>
            <pc:sldMk cId="639004075" sldId="317"/>
            <ac:spMk id="43" creationId="{FF0C24F0-A582-1240-A323-DC320E05AB10}"/>
          </ac:spMkLst>
        </pc:spChg>
        <pc:spChg chg="mod">
          <ac:chgData name="Jianhong Ou, Ph.D." userId="c2c730ee-37fd-4109-b3c0-f3d2cc73be7b" providerId="ADAL" clId="{4B49ADEF-8114-C344-9C7C-1ADEAB0DD632}" dt="2020-06-29T04:29:39.720" v="13490"/>
          <ac:spMkLst>
            <pc:docMk/>
            <pc:sldMk cId="639004075" sldId="317"/>
            <ac:spMk id="44" creationId="{6EFA4040-AEBF-F644-9F71-5B2E574F422B}"/>
          </ac:spMkLst>
        </pc:spChg>
        <pc:spChg chg="mod">
          <ac:chgData name="Jianhong Ou, Ph.D." userId="c2c730ee-37fd-4109-b3c0-f3d2cc73be7b" providerId="ADAL" clId="{4B49ADEF-8114-C344-9C7C-1ADEAB0DD632}" dt="2020-06-29T04:29:39.720" v="13490"/>
          <ac:spMkLst>
            <pc:docMk/>
            <pc:sldMk cId="639004075" sldId="317"/>
            <ac:spMk id="45" creationId="{AFF87653-83EF-824D-B46E-44C232D7EC20}"/>
          </ac:spMkLst>
        </pc:spChg>
        <pc:spChg chg="mod">
          <ac:chgData name="Jianhong Ou, Ph.D." userId="c2c730ee-37fd-4109-b3c0-f3d2cc73be7b" providerId="ADAL" clId="{4B49ADEF-8114-C344-9C7C-1ADEAB0DD632}" dt="2020-06-29T04:29:39.720" v="13490"/>
          <ac:spMkLst>
            <pc:docMk/>
            <pc:sldMk cId="639004075" sldId="317"/>
            <ac:spMk id="46" creationId="{E5018CBC-F158-3747-9D70-D12C47486928}"/>
          </ac:spMkLst>
        </pc:spChg>
        <pc:spChg chg="mod">
          <ac:chgData name="Jianhong Ou, Ph.D." userId="c2c730ee-37fd-4109-b3c0-f3d2cc73be7b" providerId="ADAL" clId="{4B49ADEF-8114-C344-9C7C-1ADEAB0DD632}" dt="2020-06-29T04:29:39.720" v="13490"/>
          <ac:spMkLst>
            <pc:docMk/>
            <pc:sldMk cId="639004075" sldId="317"/>
            <ac:spMk id="47" creationId="{481A17C6-D73D-7247-AF84-AAB5A9374742}"/>
          </ac:spMkLst>
        </pc:spChg>
        <pc:spChg chg="mod topLvl">
          <ac:chgData name="Jianhong Ou, Ph.D." userId="c2c730ee-37fd-4109-b3c0-f3d2cc73be7b" providerId="ADAL" clId="{4B49ADEF-8114-C344-9C7C-1ADEAB0DD632}" dt="2020-06-30T19:35:43.081" v="23304" actId="164"/>
          <ac:spMkLst>
            <pc:docMk/>
            <pc:sldMk cId="639004075" sldId="317"/>
            <ac:spMk id="50" creationId="{7BF90BF2-94E5-D946-8BC7-17D4691655D6}"/>
          </ac:spMkLst>
        </pc:spChg>
        <pc:spChg chg="add mod">
          <ac:chgData name="Jianhong Ou, Ph.D." userId="c2c730ee-37fd-4109-b3c0-f3d2cc73be7b" providerId="ADAL" clId="{4B49ADEF-8114-C344-9C7C-1ADEAB0DD632}" dt="2020-07-01T23:54:40.869" v="26859" actId="14100"/>
          <ac:spMkLst>
            <pc:docMk/>
            <pc:sldMk cId="639004075" sldId="317"/>
            <ac:spMk id="51" creationId="{D08CC4E7-A6DF-1048-AA78-811FC8C43C8D}"/>
          </ac:spMkLst>
        </pc:spChg>
        <pc:spChg chg="mod topLvl">
          <ac:chgData name="Jianhong Ou, Ph.D." userId="c2c730ee-37fd-4109-b3c0-f3d2cc73be7b" providerId="ADAL" clId="{4B49ADEF-8114-C344-9C7C-1ADEAB0DD632}" dt="2020-06-30T19:32:08.804" v="23298" actId="164"/>
          <ac:spMkLst>
            <pc:docMk/>
            <pc:sldMk cId="639004075" sldId="317"/>
            <ac:spMk id="54" creationId="{81BB1A1E-0529-E542-A9C1-D831177ED27B}"/>
          </ac:spMkLst>
        </pc:spChg>
        <pc:spChg chg="add mod">
          <ac:chgData name="Jianhong Ou, Ph.D." userId="c2c730ee-37fd-4109-b3c0-f3d2cc73be7b" providerId="ADAL" clId="{4B49ADEF-8114-C344-9C7C-1ADEAB0DD632}" dt="2020-06-30T20:41:17.850" v="25074" actId="1037"/>
          <ac:spMkLst>
            <pc:docMk/>
            <pc:sldMk cId="639004075" sldId="317"/>
            <ac:spMk id="55" creationId="{16E8BBCA-E968-5546-A664-D732349ECB25}"/>
          </ac:spMkLst>
        </pc:spChg>
        <pc:spChg chg="add mod">
          <ac:chgData name="Jianhong Ou, Ph.D." userId="c2c730ee-37fd-4109-b3c0-f3d2cc73be7b" providerId="ADAL" clId="{4B49ADEF-8114-C344-9C7C-1ADEAB0DD632}" dt="2020-06-30T19:58:43.036" v="23615" actId="164"/>
          <ac:spMkLst>
            <pc:docMk/>
            <pc:sldMk cId="639004075" sldId="317"/>
            <ac:spMk id="67" creationId="{991C8006-2E0A-CC4F-B460-D173BEDC658B}"/>
          </ac:spMkLst>
        </pc:spChg>
        <pc:spChg chg="add mod">
          <ac:chgData name="Jianhong Ou, Ph.D." userId="c2c730ee-37fd-4109-b3c0-f3d2cc73be7b" providerId="ADAL" clId="{4B49ADEF-8114-C344-9C7C-1ADEAB0DD632}" dt="2020-06-30T19:58:43.036" v="23615" actId="164"/>
          <ac:spMkLst>
            <pc:docMk/>
            <pc:sldMk cId="639004075" sldId="317"/>
            <ac:spMk id="68" creationId="{552F760E-B44F-9843-AB34-A98340954A03}"/>
          </ac:spMkLst>
        </pc:spChg>
        <pc:spChg chg="add mod">
          <ac:chgData name="Jianhong Ou, Ph.D." userId="c2c730ee-37fd-4109-b3c0-f3d2cc73be7b" providerId="ADAL" clId="{4B49ADEF-8114-C344-9C7C-1ADEAB0DD632}" dt="2020-06-30T19:58:43.036" v="23615" actId="164"/>
          <ac:spMkLst>
            <pc:docMk/>
            <pc:sldMk cId="639004075" sldId="317"/>
            <ac:spMk id="69" creationId="{7B437BFE-E874-E841-A4A9-ED74FF4092B8}"/>
          </ac:spMkLst>
        </pc:spChg>
        <pc:spChg chg="add del mod">
          <ac:chgData name="Jianhong Ou, Ph.D." userId="c2c730ee-37fd-4109-b3c0-f3d2cc73be7b" providerId="ADAL" clId="{4B49ADEF-8114-C344-9C7C-1ADEAB0DD632}" dt="2020-06-30T19:40:31.205" v="23401" actId="767"/>
          <ac:spMkLst>
            <pc:docMk/>
            <pc:sldMk cId="639004075" sldId="317"/>
            <ac:spMk id="70" creationId="{DA3859C7-FF80-A046-AA9F-0DD4A24E61E9}"/>
          </ac:spMkLst>
        </pc:spChg>
        <pc:spChg chg="add mod">
          <ac:chgData name="Jianhong Ou, Ph.D." userId="c2c730ee-37fd-4109-b3c0-f3d2cc73be7b" providerId="ADAL" clId="{4B49ADEF-8114-C344-9C7C-1ADEAB0DD632}" dt="2020-06-30T19:58:43.036" v="23615" actId="164"/>
          <ac:spMkLst>
            <pc:docMk/>
            <pc:sldMk cId="639004075" sldId="317"/>
            <ac:spMk id="71" creationId="{AB9E4D7D-7427-3D46-B5C9-4CBAADE09C80}"/>
          </ac:spMkLst>
        </pc:spChg>
        <pc:spChg chg="add mod">
          <ac:chgData name="Jianhong Ou, Ph.D." userId="c2c730ee-37fd-4109-b3c0-f3d2cc73be7b" providerId="ADAL" clId="{4B49ADEF-8114-C344-9C7C-1ADEAB0DD632}" dt="2020-06-30T19:58:43.036" v="23615" actId="164"/>
          <ac:spMkLst>
            <pc:docMk/>
            <pc:sldMk cId="639004075" sldId="317"/>
            <ac:spMk id="72" creationId="{D7AA2D79-D869-2743-A5A0-48603B3B8A54}"/>
          </ac:spMkLst>
        </pc:spChg>
        <pc:spChg chg="add mod">
          <ac:chgData name="Jianhong Ou, Ph.D." userId="c2c730ee-37fd-4109-b3c0-f3d2cc73be7b" providerId="ADAL" clId="{4B49ADEF-8114-C344-9C7C-1ADEAB0DD632}" dt="2020-06-30T19:58:43.036" v="23615" actId="164"/>
          <ac:spMkLst>
            <pc:docMk/>
            <pc:sldMk cId="639004075" sldId="317"/>
            <ac:spMk id="73" creationId="{C34CEE02-C7B0-7845-9BA8-2F3BF4000250}"/>
          </ac:spMkLst>
        </pc:spChg>
        <pc:spChg chg="add mod">
          <ac:chgData name="Jianhong Ou, Ph.D." userId="c2c730ee-37fd-4109-b3c0-f3d2cc73be7b" providerId="ADAL" clId="{4B49ADEF-8114-C344-9C7C-1ADEAB0DD632}" dt="2020-06-30T19:58:43.036" v="23615" actId="164"/>
          <ac:spMkLst>
            <pc:docMk/>
            <pc:sldMk cId="639004075" sldId="317"/>
            <ac:spMk id="74" creationId="{ADEF0DB2-07FC-EE40-A3E6-496AB3A59BFC}"/>
          </ac:spMkLst>
        </pc:spChg>
        <pc:spChg chg="add mod">
          <ac:chgData name="Jianhong Ou, Ph.D." userId="c2c730ee-37fd-4109-b3c0-f3d2cc73be7b" providerId="ADAL" clId="{4B49ADEF-8114-C344-9C7C-1ADEAB0DD632}" dt="2020-06-30T19:58:43.036" v="23615" actId="164"/>
          <ac:spMkLst>
            <pc:docMk/>
            <pc:sldMk cId="639004075" sldId="317"/>
            <ac:spMk id="75" creationId="{2AF55727-C3FA-4941-BD0F-A285EE2A9190}"/>
          </ac:spMkLst>
        </pc:spChg>
        <pc:spChg chg="add mod">
          <ac:chgData name="Jianhong Ou, Ph.D." userId="c2c730ee-37fd-4109-b3c0-f3d2cc73be7b" providerId="ADAL" clId="{4B49ADEF-8114-C344-9C7C-1ADEAB0DD632}" dt="2020-06-30T19:58:43.036" v="23615" actId="164"/>
          <ac:spMkLst>
            <pc:docMk/>
            <pc:sldMk cId="639004075" sldId="317"/>
            <ac:spMk id="76" creationId="{8E9417B8-CE6F-3A49-9F79-2C68A206F052}"/>
          </ac:spMkLst>
        </pc:spChg>
        <pc:spChg chg="add mod">
          <ac:chgData name="Jianhong Ou, Ph.D." userId="c2c730ee-37fd-4109-b3c0-f3d2cc73be7b" providerId="ADAL" clId="{4B49ADEF-8114-C344-9C7C-1ADEAB0DD632}" dt="2020-06-30T19:58:43.036" v="23615" actId="164"/>
          <ac:spMkLst>
            <pc:docMk/>
            <pc:sldMk cId="639004075" sldId="317"/>
            <ac:spMk id="77" creationId="{BE78DDB7-5F5C-194A-8FA5-2A92B9B1B0F2}"/>
          </ac:spMkLst>
        </pc:spChg>
        <pc:spChg chg="add mod">
          <ac:chgData name="Jianhong Ou, Ph.D." userId="c2c730ee-37fd-4109-b3c0-f3d2cc73be7b" providerId="ADAL" clId="{4B49ADEF-8114-C344-9C7C-1ADEAB0DD632}" dt="2020-06-30T20:01:43.789" v="23659" actId="164"/>
          <ac:spMkLst>
            <pc:docMk/>
            <pc:sldMk cId="639004075" sldId="317"/>
            <ac:spMk id="94" creationId="{4D271C1A-7421-724E-9D59-0812943C264B}"/>
          </ac:spMkLst>
        </pc:spChg>
        <pc:grpChg chg="add mod">
          <ac:chgData name="Jianhong Ou, Ph.D." userId="c2c730ee-37fd-4109-b3c0-f3d2cc73be7b" providerId="ADAL" clId="{4B49ADEF-8114-C344-9C7C-1ADEAB0DD632}" dt="2020-06-26T15:24:47.443" v="1735" actId="164"/>
          <ac:grpSpMkLst>
            <pc:docMk/>
            <pc:sldMk cId="639004075" sldId="317"/>
            <ac:grpSpMk id="6" creationId="{7D3C21A3-3E61-684D-AB8A-7907EC1CA2B9}"/>
          </ac:grpSpMkLst>
        </pc:grpChg>
        <pc:grpChg chg="add mod">
          <ac:chgData name="Jianhong Ou, Ph.D." userId="c2c730ee-37fd-4109-b3c0-f3d2cc73be7b" providerId="ADAL" clId="{4B49ADEF-8114-C344-9C7C-1ADEAB0DD632}" dt="2020-06-30T20:39:49.624" v="25049" actId="1076"/>
          <ac:grpSpMkLst>
            <pc:docMk/>
            <pc:sldMk cId="639004075" sldId="317"/>
            <ac:grpSpMk id="36" creationId="{8D878D01-CFF3-8B40-A671-C0C35DEF7812}"/>
          </ac:grpSpMkLst>
        </pc:grpChg>
        <pc:grpChg chg="add del mod">
          <ac:chgData name="Jianhong Ou, Ph.D." userId="c2c730ee-37fd-4109-b3c0-f3d2cc73be7b" providerId="ADAL" clId="{4B49ADEF-8114-C344-9C7C-1ADEAB0DD632}" dt="2020-06-30T19:22:02.114" v="23279" actId="478"/>
          <ac:grpSpMkLst>
            <pc:docMk/>
            <pc:sldMk cId="639004075" sldId="317"/>
            <ac:grpSpMk id="37" creationId="{73DCA4D7-F61D-9A45-B9D5-071194102B3C}"/>
          </ac:grpSpMkLst>
        </pc:grpChg>
        <pc:grpChg chg="add mod">
          <ac:chgData name="Jianhong Ou, Ph.D." userId="c2c730ee-37fd-4109-b3c0-f3d2cc73be7b" providerId="ADAL" clId="{4B49ADEF-8114-C344-9C7C-1ADEAB0DD632}" dt="2020-06-30T20:41:10.985" v="25067" actId="1037"/>
          <ac:grpSpMkLst>
            <pc:docMk/>
            <pc:sldMk cId="639004075" sldId="317"/>
            <ac:grpSpMk id="38" creationId="{4ACA19E8-C4BF-4C40-AD7D-D66CC94FB139}"/>
          </ac:grpSpMkLst>
        </pc:grpChg>
        <pc:grpChg chg="add mod">
          <ac:chgData name="Jianhong Ou, Ph.D." userId="c2c730ee-37fd-4109-b3c0-f3d2cc73be7b" providerId="ADAL" clId="{4B49ADEF-8114-C344-9C7C-1ADEAB0DD632}" dt="2020-06-30T20:41:17.850" v="25074" actId="1037"/>
          <ac:grpSpMkLst>
            <pc:docMk/>
            <pc:sldMk cId="639004075" sldId="317"/>
            <ac:grpSpMk id="39" creationId="{53EAC2E9-95BB-A646-BB69-B45CE1EF1E41}"/>
          </ac:grpSpMkLst>
        </pc:grpChg>
        <pc:grpChg chg="add del mod">
          <ac:chgData name="Jianhong Ou, Ph.D." userId="c2c730ee-37fd-4109-b3c0-f3d2cc73be7b" providerId="ADAL" clId="{4B49ADEF-8114-C344-9C7C-1ADEAB0DD632}" dt="2020-06-30T19:58:51.142" v="23617" actId="478"/>
          <ac:grpSpMkLst>
            <pc:docMk/>
            <pc:sldMk cId="639004075" sldId="317"/>
            <ac:grpSpMk id="40" creationId="{3B1E33F4-81C8-C64B-8159-D7AB40E6E1E0}"/>
          </ac:grpSpMkLst>
        </pc:grpChg>
        <pc:grpChg chg="add del mod">
          <ac:chgData name="Jianhong Ou, Ph.D." userId="c2c730ee-37fd-4109-b3c0-f3d2cc73be7b" providerId="ADAL" clId="{4B49ADEF-8114-C344-9C7C-1ADEAB0DD632}" dt="2020-06-30T19:35:31.878" v="23302" actId="478"/>
          <ac:grpSpMkLst>
            <pc:docMk/>
            <pc:sldMk cId="639004075" sldId="317"/>
            <ac:grpSpMk id="48" creationId="{CF6FBC83-F082-984E-9438-F2D4701BC17A}"/>
          </ac:grpSpMkLst>
        </pc:grpChg>
        <pc:grpChg chg="add del mod">
          <ac:chgData name="Jianhong Ou, Ph.D." userId="c2c730ee-37fd-4109-b3c0-f3d2cc73be7b" providerId="ADAL" clId="{4B49ADEF-8114-C344-9C7C-1ADEAB0DD632}" dt="2020-06-30T19:31:51.628" v="23296" actId="478"/>
          <ac:grpSpMkLst>
            <pc:docMk/>
            <pc:sldMk cId="639004075" sldId="317"/>
            <ac:grpSpMk id="52" creationId="{FFB2CFDE-9CA7-2441-8D30-743D846E45DB}"/>
          </ac:grpSpMkLst>
        </pc:grpChg>
        <pc:grpChg chg="add mod">
          <ac:chgData name="Jianhong Ou, Ph.D." userId="c2c730ee-37fd-4109-b3c0-f3d2cc73be7b" providerId="ADAL" clId="{4B49ADEF-8114-C344-9C7C-1ADEAB0DD632}" dt="2020-06-30T20:39:56.059" v="25050" actId="1076"/>
          <ac:grpSpMkLst>
            <pc:docMk/>
            <pc:sldMk cId="639004075" sldId="317"/>
            <ac:grpSpMk id="60" creationId="{E7DB1334-EC89-A341-A242-078D00F63BCD}"/>
          </ac:grpSpMkLst>
        </pc:grpChg>
        <pc:grpChg chg="add mod">
          <ac:chgData name="Jianhong Ou, Ph.D." userId="c2c730ee-37fd-4109-b3c0-f3d2cc73be7b" providerId="ADAL" clId="{4B49ADEF-8114-C344-9C7C-1ADEAB0DD632}" dt="2020-06-30T20:41:17.850" v="25074" actId="1037"/>
          <ac:grpSpMkLst>
            <pc:docMk/>
            <pc:sldMk cId="639004075" sldId="317"/>
            <ac:grpSpMk id="63" creationId="{1AC0B68B-0F12-9A47-88A4-3297DC3F3357}"/>
          </ac:grpSpMkLst>
        </pc:grpChg>
        <pc:grpChg chg="add mod">
          <ac:chgData name="Jianhong Ou, Ph.D." userId="c2c730ee-37fd-4109-b3c0-f3d2cc73be7b" providerId="ADAL" clId="{4B49ADEF-8114-C344-9C7C-1ADEAB0DD632}" dt="2020-06-30T20:41:10.985" v="25067" actId="1037"/>
          <ac:grpSpMkLst>
            <pc:docMk/>
            <pc:sldMk cId="639004075" sldId="317"/>
            <ac:grpSpMk id="66" creationId="{927654B6-DCD5-DE46-A98C-B9EE28D1FF84}"/>
          </ac:grpSpMkLst>
        </pc:grpChg>
        <pc:grpChg chg="add mod">
          <ac:chgData name="Jianhong Ou, Ph.D." userId="c2c730ee-37fd-4109-b3c0-f3d2cc73be7b" providerId="ADAL" clId="{4B49ADEF-8114-C344-9C7C-1ADEAB0DD632}" dt="2020-06-30T20:01:43.789" v="23659" actId="164"/>
          <ac:grpSpMkLst>
            <pc:docMk/>
            <pc:sldMk cId="639004075" sldId="317"/>
            <ac:grpSpMk id="93" creationId="{51F70E50-4785-6C4D-BEBA-708B6457FC03}"/>
          </ac:grpSpMkLst>
        </pc:grpChg>
        <pc:grpChg chg="add mod">
          <ac:chgData name="Jianhong Ou, Ph.D." userId="c2c730ee-37fd-4109-b3c0-f3d2cc73be7b" providerId="ADAL" clId="{4B49ADEF-8114-C344-9C7C-1ADEAB0DD632}" dt="2020-06-30T20:02:32.603" v="23671" actId="1076"/>
          <ac:grpSpMkLst>
            <pc:docMk/>
            <pc:sldMk cId="639004075" sldId="317"/>
            <ac:grpSpMk id="95" creationId="{4D360886-639F-0044-B65A-7591BD3CB760}"/>
          </ac:grpSpMkLst>
        </pc:grpChg>
        <pc:graphicFrameChg chg="add del mod">
          <ac:chgData name="Jianhong Ou, Ph.D." userId="c2c730ee-37fd-4109-b3c0-f3d2cc73be7b" providerId="ADAL" clId="{4B49ADEF-8114-C344-9C7C-1ADEAB0DD632}" dt="2020-06-26T15:25:33.965" v="1737" actId="12084"/>
          <ac:graphicFrameMkLst>
            <pc:docMk/>
            <pc:sldMk cId="639004075" sldId="317"/>
            <ac:graphicFrameMk id="7" creationId="{89BC1B61-1809-9C4C-B025-B87F24EF23CF}"/>
          </ac:graphicFrameMkLst>
        </pc:graphicFrameChg>
        <pc:picChg chg="add mod">
          <ac:chgData name="Jianhong Ou, Ph.D." userId="c2c730ee-37fd-4109-b3c0-f3d2cc73be7b" providerId="ADAL" clId="{4B49ADEF-8114-C344-9C7C-1ADEAB0DD632}" dt="2020-06-26T15:37:20.363" v="1822" actId="1076"/>
          <ac:picMkLst>
            <pc:docMk/>
            <pc:sldMk cId="639004075" sldId="317"/>
            <ac:picMk id="11" creationId="{22B15316-7B25-DA4A-8096-E8FD7B24F710}"/>
          </ac:picMkLst>
        </pc:picChg>
        <pc:picChg chg="add mod">
          <ac:chgData name="Jianhong Ou, Ph.D." userId="c2c730ee-37fd-4109-b3c0-f3d2cc73be7b" providerId="ADAL" clId="{4B49ADEF-8114-C344-9C7C-1ADEAB0DD632}" dt="2020-06-26T15:37:35.937" v="1824" actId="164"/>
          <ac:picMkLst>
            <pc:docMk/>
            <pc:sldMk cId="639004075" sldId="317"/>
            <ac:picMk id="18" creationId="{4099390C-53EA-0040-830E-76AF086F6D50}"/>
          </ac:picMkLst>
        </pc:picChg>
        <pc:picChg chg="add mod">
          <ac:chgData name="Jianhong Ou, Ph.D." userId="c2c730ee-37fd-4109-b3c0-f3d2cc73be7b" providerId="ADAL" clId="{4B49ADEF-8114-C344-9C7C-1ADEAB0DD632}" dt="2020-06-26T15:37:28.042" v="1823" actId="164"/>
          <ac:picMkLst>
            <pc:docMk/>
            <pc:sldMk cId="639004075" sldId="317"/>
            <ac:picMk id="25" creationId="{D1745725-F2E6-B546-81BE-20E6B9D0D3BD}"/>
          </ac:picMkLst>
        </pc:picChg>
        <pc:picChg chg="add del mod topLvl">
          <ac:chgData name="Jianhong Ou, Ph.D." userId="c2c730ee-37fd-4109-b3c0-f3d2cc73be7b" providerId="ADAL" clId="{4B49ADEF-8114-C344-9C7C-1ADEAB0DD632}" dt="2020-06-30T19:22:02.114" v="23279" actId="478"/>
          <ac:picMkLst>
            <pc:docMk/>
            <pc:sldMk cId="639004075" sldId="317"/>
            <ac:picMk id="27" creationId="{B980F0D7-B01C-5F4D-AEEB-165420FACE14}"/>
          </ac:picMkLst>
        </pc:picChg>
        <pc:picChg chg="del mod topLvl">
          <ac:chgData name="Jianhong Ou, Ph.D." userId="c2c730ee-37fd-4109-b3c0-f3d2cc73be7b" providerId="ADAL" clId="{4B49ADEF-8114-C344-9C7C-1ADEAB0DD632}" dt="2020-06-30T19:35:31.878" v="23302" actId="478"/>
          <ac:picMkLst>
            <pc:docMk/>
            <pc:sldMk cId="639004075" sldId="317"/>
            <ac:picMk id="49" creationId="{4BA6711D-926F-0545-BADE-025894FF85DD}"/>
          </ac:picMkLst>
        </pc:picChg>
        <pc:picChg chg="del mod topLvl">
          <ac:chgData name="Jianhong Ou, Ph.D." userId="c2c730ee-37fd-4109-b3c0-f3d2cc73be7b" providerId="ADAL" clId="{4B49ADEF-8114-C344-9C7C-1ADEAB0DD632}" dt="2020-06-30T19:31:51.628" v="23296" actId="478"/>
          <ac:picMkLst>
            <pc:docMk/>
            <pc:sldMk cId="639004075" sldId="317"/>
            <ac:picMk id="53" creationId="{567FBD8E-C184-2143-81FE-8DAAECDF1E2B}"/>
          </ac:picMkLst>
        </pc:picChg>
        <pc:picChg chg="add del mod">
          <ac:chgData name="Jianhong Ou, Ph.D." userId="c2c730ee-37fd-4109-b3c0-f3d2cc73be7b" providerId="ADAL" clId="{4B49ADEF-8114-C344-9C7C-1ADEAB0DD632}" dt="2020-06-30T19:20:38.590" v="23274" actId="931"/>
          <ac:picMkLst>
            <pc:docMk/>
            <pc:sldMk cId="639004075" sldId="317"/>
            <ac:picMk id="57" creationId="{A3E83464-315A-544A-B07B-545C5EAEA309}"/>
          </ac:picMkLst>
        </pc:picChg>
        <pc:picChg chg="add mod">
          <ac:chgData name="Jianhong Ou, Ph.D." userId="c2c730ee-37fd-4109-b3c0-f3d2cc73be7b" providerId="ADAL" clId="{4B49ADEF-8114-C344-9C7C-1ADEAB0DD632}" dt="2020-06-30T19:22:16.699" v="23281" actId="164"/>
          <ac:picMkLst>
            <pc:docMk/>
            <pc:sldMk cId="639004075" sldId="317"/>
            <ac:picMk id="59" creationId="{1FBE5CF3-CF72-C14E-BABD-061E02A20E9F}"/>
          </ac:picMkLst>
        </pc:picChg>
        <pc:picChg chg="add mod">
          <ac:chgData name="Jianhong Ou, Ph.D." userId="c2c730ee-37fd-4109-b3c0-f3d2cc73be7b" providerId="ADAL" clId="{4B49ADEF-8114-C344-9C7C-1ADEAB0DD632}" dt="2020-06-30T19:32:08.804" v="23298" actId="164"/>
          <ac:picMkLst>
            <pc:docMk/>
            <pc:sldMk cId="639004075" sldId="317"/>
            <ac:picMk id="62" creationId="{765C091C-FB59-884F-8C6B-80E68BDD30E9}"/>
          </ac:picMkLst>
        </pc:picChg>
        <pc:picChg chg="add mod">
          <ac:chgData name="Jianhong Ou, Ph.D." userId="c2c730ee-37fd-4109-b3c0-f3d2cc73be7b" providerId="ADAL" clId="{4B49ADEF-8114-C344-9C7C-1ADEAB0DD632}" dt="2020-06-30T19:35:43.081" v="23304" actId="164"/>
          <ac:picMkLst>
            <pc:docMk/>
            <pc:sldMk cId="639004075" sldId="317"/>
            <ac:picMk id="65" creationId="{AE216381-021D-374C-A462-CEE80D56B9AB}"/>
          </ac:picMkLst>
        </pc:picChg>
        <pc:picChg chg="add mod">
          <ac:chgData name="Jianhong Ou, Ph.D." userId="c2c730ee-37fd-4109-b3c0-f3d2cc73be7b" providerId="ADAL" clId="{4B49ADEF-8114-C344-9C7C-1ADEAB0DD632}" dt="2020-06-30T19:58:43.036" v="23615" actId="164"/>
          <ac:picMkLst>
            <pc:docMk/>
            <pc:sldMk cId="639004075" sldId="317"/>
            <ac:picMk id="79" creationId="{A66A5ED2-53C7-6541-BC7C-1E5AFE3381E7}"/>
          </ac:picMkLst>
        </pc:picChg>
        <pc:picChg chg="add mod">
          <ac:chgData name="Jianhong Ou, Ph.D." userId="c2c730ee-37fd-4109-b3c0-f3d2cc73be7b" providerId="ADAL" clId="{4B49ADEF-8114-C344-9C7C-1ADEAB0DD632}" dt="2020-06-30T19:58:43.036" v="23615" actId="164"/>
          <ac:picMkLst>
            <pc:docMk/>
            <pc:sldMk cId="639004075" sldId="317"/>
            <ac:picMk id="80" creationId="{2800693E-546B-8941-8D5E-345B6EB69BA9}"/>
          </ac:picMkLst>
        </pc:picChg>
        <pc:picChg chg="add mod">
          <ac:chgData name="Jianhong Ou, Ph.D." userId="c2c730ee-37fd-4109-b3c0-f3d2cc73be7b" providerId="ADAL" clId="{4B49ADEF-8114-C344-9C7C-1ADEAB0DD632}" dt="2020-06-30T19:58:43.036" v="23615" actId="164"/>
          <ac:picMkLst>
            <pc:docMk/>
            <pc:sldMk cId="639004075" sldId="317"/>
            <ac:picMk id="82" creationId="{0F07C914-8AB2-3648-AEFE-F4359492B05E}"/>
          </ac:picMkLst>
        </pc:picChg>
        <pc:picChg chg="add mod">
          <ac:chgData name="Jianhong Ou, Ph.D." userId="c2c730ee-37fd-4109-b3c0-f3d2cc73be7b" providerId="ADAL" clId="{4B49ADEF-8114-C344-9C7C-1ADEAB0DD632}" dt="2020-06-30T19:58:43.036" v="23615" actId="164"/>
          <ac:picMkLst>
            <pc:docMk/>
            <pc:sldMk cId="639004075" sldId="317"/>
            <ac:picMk id="84" creationId="{53670E18-919E-3649-B2D5-EFC4C1D1C919}"/>
          </ac:picMkLst>
        </pc:picChg>
        <pc:picChg chg="add mod">
          <ac:chgData name="Jianhong Ou, Ph.D." userId="c2c730ee-37fd-4109-b3c0-f3d2cc73be7b" providerId="ADAL" clId="{4B49ADEF-8114-C344-9C7C-1ADEAB0DD632}" dt="2020-06-30T19:58:43.036" v="23615" actId="164"/>
          <ac:picMkLst>
            <pc:docMk/>
            <pc:sldMk cId="639004075" sldId="317"/>
            <ac:picMk id="86" creationId="{8DEA8F78-F3AD-BF41-AA54-C6109D621FD8}"/>
          </ac:picMkLst>
        </pc:picChg>
        <pc:picChg chg="add mod">
          <ac:chgData name="Jianhong Ou, Ph.D." userId="c2c730ee-37fd-4109-b3c0-f3d2cc73be7b" providerId="ADAL" clId="{4B49ADEF-8114-C344-9C7C-1ADEAB0DD632}" dt="2020-06-30T19:58:43.036" v="23615" actId="164"/>
          <ac:picMkLst>
            <pc:docMk/>
            <pc:sldMk cId="639004075" sldId="317"/>
            <ac:picMk id="88" creationId="{1B062CC5-A283-5141-AC61-D70E315995B6}"/>
          </ac:picMkLst>
        </pc:picChg>
        <pc:picChg chg="add mod">
          <ac:chgData name="Jianhong Ou, Ph.D." userId="c2c730ee-37fd-4109-b3c0-f3d2cc73be7b" providerId="ADAL" clId="{4B49ADEF-8114-C344-9C7C-1ADEAB0DD632}" dt="2020-06-30T19:58:43.036" v="23615" actId="164"/>
          <ac:picMkLst>
            <pc:docMk/>
            <pc:sldMk cId="639004075" sldId="317"/>
            <ac:picMk id="90" creationId="{27EDFFC4-1BB2-344F-BA56-4288625304E4}"/>
          </ac:picMkLst>
        </pc:picChg>
        <pc:picChg chg="add mod">
          <ac:chgData name="Jianhong Ou, Ph.D." userId="c2c730ee-37fd-4109-b3c0-f3d2cc73be7b" providerId="ADAL" clId="{4B49ADEF-8114-C344-9C7C-1ADEAB0DD632}" dt="2020-06-30T19:58:43.036" v="23615" actId="164"/>
          <ac:picMkLst>
            <pc:docMk/>
            <pc:sldMk cId="639004075" sldId="317"/>
            <ac:picMk id="92" creationId="{0753DC1F-4E0F-FE4A-8063-99D8FBDF2534}"/>
          </ac:picMkLst>
        </pc:picChg>
        <pc:cxnChg chg="add mod">
          <ac:chgData name="Jianhong Ou, Ph.D." userId="c2c730ee-37fd-4109-b3c0-f3d2cc73be7b" providerId="ADAL" clId="{4B49ADEF-8114-C344-9C7C-1ADEAB0DD632}" dt="2020-06-26T15:31:30.976" v="1773" actId="692"/>
          <ac:cxnSpMkLst>
            <pc:docMk/>
            <pc:sldMk cId="639004075" sldId="317"/>
            <ac:cxnSpMk id="5" creationId="{E5A65EA6-E835-EB49-BAD1-10B00E1DD3F6}"/>
          </ac:cxnSpMkLst>
        </pc:cxnChg>
        <pc:cxnChg chg="mod">
          <ac:chgData name="Jianhong Ou, Ph.D." userId="c2c730ee-37fd-4109-b3c0-f3d2cc73be7b" providerId="ADAL" clId="{4B49ADEF-8114-C344-9C7C-1ADEAB0DD632}" dt="2020-06-29T04:29:39.720" v="13490"/>
          <ac:cxnSpMkLst>
            <pc:docMk/>
            <pc:sldMk cId="639004075" sldId="317"/>
            <ac:cxnSpMk id="42" creationId="{AF59157D-A2C4-C943-A767-2BE3D2C62243}"/>
          </ac:cxnSpMkLst>
        </pc:cxnChg>
      </pc:sldChg>
      <pc:sldChg chg="addSp delSp modSp new ord modNotesTx">
        <pc:chgData name="Jianhong Ou, Ph.D." userId="c2c730ee-37fd-4109-b3c0-f3d2cc73be7b" providerId="ADAL" clId="{4B49ADEF-8114-C344-9C7C-1ADEAB0DD632}" dt="2020-07-01T18:47:22.801" v="25417" actId="14100"/>
        <pc:sldMkLst>
          <pc:docMk/>
          <pc:sldMk cId="3442781894" sldId="318"/>
        </pc:sldMkLst>
        <pc:spChg chg="add mod">
          <ac:chgData name="Jianhong Ou, Ph.D." userId="c2c730ee-37fd-4109-b3c0-f3d2cc73be7b" providerId="ADAL" clId="{4B49ADEF-8114-C344-9C7C-1ADEAB0DD632}" dt="2020-06-28T01:32:07.389" v="9376" actId="1076"/>
          <ac:spMkLst>
            <pc:docMk/>
            <pc:sldMk cId="3442781894" sldId="318"/>
            <ac:spMk id="2" creationId="{4DAE7729-FEC3-9840-8451-0B5D26462C08}"/>
          </ac:spMkLst>
        </pc:spChg>
        <pc:spChg chg="add mod">
          <ac:chgData name="Jianhong Ou, Ph.D." userId="c2c730ee-37fd-4109-b3c0-f3d2cc73be7b" providerId="ADAL" clId="{4B49ADEF-8114-C344-9C7C-1ADEAB0DD632}" dt="2020-07-01T18:47:01.712" v="25412" actId="14100"/>
          <ac:spMkLst>
            <pc:docMk/>
            <pc:sldMk cId="3442781894" sldId="318"/>
            <ac:spMk id="3" creationId="{752FEE81-4667-D147-80FB-EF0884A86EC0}"/>
          </ac:spMkLst>
        </pc:spChg>
        <pc:spChg chg="add mod">
          <ac:chgData name="Jianhong Ou, Ph.D." userId="c2c730ee-37fd-4109-b3c0-f3d2cc73be7b" providerId="ADAL" clId="{4B49ADEF-8114-C344-9C7C-1ADEAB0DD632}" dt="2020-07-01T18:47:05.075" v="25413" actId="14100"/>
          <ac:spMkLst>
            <pc:docMk/>
            <pc:sldMk cId="3442781894" sldId="318"/>
            <ac:spMk id="4" creationId="{ED633BF8-9579-0543-8143-C40470D57FBD}"/>
          </ac:spMkLst>
        </pc:spChg>
        <pc:spChg chg="add mod">
          <ac:chgData name="Jianhong Ou, Ph.D." userId="c2c730ee-37fd-4109-b3c0-f3d2cc73be7b" providerId="ADAL" clId="{4B49ADEF-8114-C344-9C7C-1ADEAB0DD632}" dt="2020-07-01T18:47:22.801" v="25417" actId="14100"/>
          <ac:spMkLst>
            <pc:docMk/>
            <pc:sldMk cId="3442781894" sldId="318"/>
            <ac:spMk id="5" creationId="{971543C4-E472-B04E-81F4-425F40AF4CF6}"/>
          </ac:spMkLst>
        </pc:spChg>
        <pc:spChg chg="add del mod">
          <ac:chgData name="Jianhong Ou, Ph.D." userId="c2c730ee-37fd-4109-b3c0-f3d2cc73be7b" providerId="ADAL" clId="{4B49ADEF-8114-C344-9C7C-1ADEAB0DD632}" dt="2020-06-27T01:39:48.615" v="3056"/>
          <ac:spMkLst>
            <pc:docMk/>
            <pc:sldMk cId="3442781894" sldId="318"/>
            <ac:spMk id="6" creationId="{FB601BE2-F536-C54F-B9C0-F883AE2C64E2}"/>
          </ac:spMkLst>
        </pc:spChg>
        <pc:spChg chg="mod">
          <ac:chgData name="Jianhong Ou, Ph.D." userId="c2c730ee-37fd-4109-b3c0-f3d2cc73be7b" providerId="ADAL" clId="{4B49ADEF-8114-C344-9C7C-1ADEAB0DD632}" dt="2020-06-29T04:28:50.374" v="13484"/>
          <ac:spMkLst>
            <pc:docMk/>
            <pc:sldMk cId="3442781894" sldId="318"/>
            <ac:spMk id="8" creationId="{78A3D25B-C8A4-B242-AA78-FE4A87ABEF79}"/>
          </ac:spMkLst>
        </pc:spChg>
        <pc:spChg chg="mod">
          <ac:chgData name="Jianhong Ou, Ph.D." userId="c2c730ee-37fd-4109-b3c0-f3d2cc73be7b" providerId="ADAL" clId="{4B49ADEF-8114-C344-9C7C-1ADEAB0DD632}" dt="2020-06-29T04:28:50.374" v="13484"/>
          <ac:spMkLst>
            <pc:docMk/>
            <pc:sldMk cId="3442781894" sldId="318"/>
            <ac:spMk id="10" creationId="{4390FCFC-1B64-2845-85BA-7DB96D2EA985}"/>
          </ac:spMkLst>
        </pc:spChg>
        <pc:spChg chg="mod">
          <ac:chgData name="Jianhong Ou, Ph.D." userId="c2c730ee-37fd-4109-b3c0-f3d2cc73be7b" providerId="ADAL" clId="{4B49ADEF-8114-C344-9C7C-1ADEAB0DD632}" dt="2020-06-29T04:28:50.374" v="13484"/>
          <ac:spMkLst>
            <pc:docMk/>
            <pc:sldMk cId="3442781894" sldId="318"/>
            <ac:spMk id="11" creationId="{292EA943-F5FF-2A41-8170-26FF1A1E17F4}"/>
          </ac:spMkLst>
        </pc:spChg>
        <pc:spChg chg="mod">
          <ac:chgData name="Jianhong Ou, Ph.D." userId="c2c730ee-37fd-4109-b3c0-f3d2cc73be7b" providerId="ADAL" clId="{4B49ADEF-8114-C344-9C7C-1ADEAB0DD632}" dt="2020-06-29T04:28:50.374" v="13484"/>
          <ac:spMkLst>
            <pc:docMk/>
            <pc:sldMk cId="3442781894" sldId="318"/>
            <ac:spMk id="12" creationId="{3BE116DC-71C0-E344-BC84-719E0ACB72BE}"/>
          </ac:spMkLst>
        </pc:spChg>
        <pc:spChg chg="mod">
          <ac:chgData name="Jianhong Ou, Ph.D." userId="c2c730ee-37fd-4109-b3c0-f3d2cc73be7b" providerId="ADAL" clId="{4B49ADEF-8114-C344-9C7C-1ADEAB0DD632}" dt="2020-06-29T04:28:50.374" v="13484"/>
          <ac:spMkLst>
            <pc:docMk/>
            <pc:sldMk cId="3442781894" sldId="318"/>
            <ac:spMk id="13" creationId="{FCFAD0CE-BFF2-1646-893E-F9EB06A15482}"/>
          </ac:spMkLst>
        </pc:spChg>
        <pc:spChg chg="mod">
          <ac:chgData name="Jianhong Ou, Ph.D." userId="c2c730ee-37fd-4109-b3c0-f3d2cc73be7b" providerId="ADAL" clId="{4B49ADEF-8114-C344-9C7C-1ADEAB0DD632}" dt="2020-06-29T04:28:50.374" v="13484"/>
          <ac:spMkLst>
            <pc:docMk/>
            <pc:sldMk cId="3442781894" sldId="318"/>
            <ac:spMk id="14" creationId="{43E53561-46D5-F04A-86E0-9D5BEB7CF2E0}"/>
          </ac:spMkLst>
        </pc:spChg>
        <pc:grpChg chg="add mod">
          <ac:chgData name="Jianhong Ou, Ph.D." userId="c2c730ee-37fd-4109-b3c0-f3d2cc73be7b" providerId="ADAL" clId="{4B49ADEF-8114-C344-9C7C-1ADEAB0DD632}" dt="2020-06-29T04:29:01.999" v="13487" actId="1076"/>
          <ac:grpSpMkLst>
            <pc:docMk/>
            <pc:sldMk cId="3442781894" sldId="318"/>
            <ac:grpSpMk id="7" creationId="{98C1417A-D1F1-1E41-8BD5-9A16B913B7FF}"/>
          </ac:grpSpMkLst>
        </pc:grpChg>
        <pc:cxnChg chg="mod">
          <ac:chgData name="Jianhong Ou, Ph.D." userId="c2c730ee-37fd-4109-b3c0-f3d2cc73be7b" providerId="ADAL" clId="{4B49ADEF-8114-C344-9C7C-1ADEAB0DD632}" dt="2020-06-29T04:28:50.374" v="13484"/>
          <ac:cxnSpMkLst>
            <pc:docMk/>
            <pc:sldMk cId="3442781894" sldId="318"/>
            <ac:cxnSpMk id="9" creationId="{D03E7206-07F4-4F4F-8988-2ADA3DCCDC36}"/>
          </ac:cxnSpMkLst>
        </pc:cxnChg>
      </pc:sldChg>
      <pc:sldChg chg="addSp delSp modSp new ord modAnim modNotesTx">
        <pc:chgData name="Jianhong Ou, Ph.D." userId="c2c730ee-37fd-4109-b3c0-f3d2cc73be7b" providerId="ADAL" clId="{4B49ADEF-8114-C344-9C7C-1ADEAB0DD632}" dt="2020-07-02T00:18:42.895" v="27563" actId="6549"/>
        <pc:sldMkLst>
          <pc:docMk/>
          <pc:sldMk cId="242639310" sldId="319"/>
        </pc:sldMkLst>
        <pc:spChg chg="add mod">
          <ac:chgData name="Jianhong Ou, Ph.D." userId="c2c730ee-37fd-4109-b3c0-f3d2cc73be7b" providerId="ADAL" clId="{4B49ADEF-8114-C344-9C7C-1ADEAB0DD632}" dt="2020-06-27T02:27:51.909" v="3482" actId="1076"/>
          <ac:spMkLst>
            <pc:docMk/>
            <pc:sldMk cId="242639310" sldId="319"/>
            <ac:spMk id="2" creationId="{804079E9-2EEC-CF43-A9E4-99DFF8FC284C}"/>
          </ac:spMkLst>
        </pc:spChg>
        <pc:spChg chg="add del">
          <ac:chgData name="Jianhong Ou, Ph.D." userId="c2c730ee-37fd-4109-b3c0-f3d2cc73be7b" providerId="ADAL" clId="{4B49ADEF-8114-C344-9C7C-1ADEAB0DD632}" dt="2020-06-27T02:03:22.507" v="3062" actId="478"/>
          <ac:spMkLst>
            <pc:docMk/>
            <pc:sldMk cId="242639310" sldId="319"/>
            <ac:spMk id="3" creationId="{89090F1C-6411-1C42-84D3-617020D64304}"/>
          </ac:spMkLst>
        </pc:spChg>
        <pc:spChg chg="add del">
          <ac:chgData name="Jianhong Ou, Ph.D." userId="c2c730ee-37fd-4109-b3c0-f3d2cc73be7b" providerId="ADAL" clId="{4B49ADEF-8114-C344-9C7C-1ADEAB0DD632}" dt="2020-06-27T02:03:51.450" v="3064" actId="478"/>
          <ac:spMkLst>
            <pc:docMk/>
            <pc:sldMk cId="242639310" sldId="319"/>
            <ac:spMk id="4" creationId="{F0D8A8F9-4CBE-D048-A376-D6FABCC77380}"/>
          </ac:spMkLst>
        </pc:spChg>
        <pc:spChg chg="add del">
          <ac:chgData name="Jianhong Ou, Ph.D." userId="c2c730ee-37fd-4109-b3c0-f3d2cc73be7b" providerId="ADAL" clId="{4B49ADEF-8114-C344-9C7C-1ADEAB0DD632}" dt="2020-06-27T02:03:56.849" v="3066" actId="478"/>
          <ac:spMkLst>
            <pc:docMk/>
            <pc:sldMk cId="242639310" sldId="319"/>
            <ac:spMk id="5" creationId="{BBAF1A36-60D2-8F43-9FCA-21F1CDDD8E07}"/>
          </ac:spMkLst>
        </pc:spChg>
        <pc:spChg chg="add mod">
          <ac:chgData name="Jianhong Ou, Ph.D." userId="c2c730ee-37fd-4109-b3c0-f3d2cc73be7b" providerId="ADAL" clId="{4B49ADEF-8114-C344-9C7C-1ADEAB0DD632}" dt="2020-06-27T02:13:36.429" v="3212" actId="164"/>
          <ac:spMkLst>
            <pc:docMk/>
            <pc:sldMk cId="242639310" sldId="319"/>
            <ac:spMk id="7" creationId="{9FD9D0DC-6E50-CC48-B204-1B2F6CFED67F}"/>
          </ac:spMkLst>
        </pc:spChg>
        <pc:spChg chg="add mod">
          <ac:chgData name="Jianhong Ou, Ph.D." userId="c2c730ee-37fd-4109-b3c0-f3d2cc73be7b" providerId="ADAL" clId="{4B49ADEF-8114-C344-9C7C-1ADEAB0DD632}" dt="2020-06-27T02:13:36.429" v="3212" actId="164"/>
          <ac:spMkLst>
            <pc:docMk/>
            <pc:sldMk cId="242639310" sldId="319"/>
            <ac:spMk id="8" creationId="{B27FAA72-BC14-B44D-8431-F68894DFB518}"/>
          </ac:spMkLst>
        </pc:spChg>
        <pc:spChg chg="add mod">
          <ac:chgData name="Jianhong Ou, Ph.D." userId="c2c730ee-37fd-4109-b3c0-f3d2cc73be7b" providerId="ADAL" clId="{4B49ADEF-8114-C344-9C7C-1ADEAB0DD632}" dt="2020-06-27T02:13:36.429" v="3212" actId="164"/>
          <ac:spMkLst>
            <pc:docMk/>
            <pc:sldMk cId="242639310" sldId="319"/>
            <ac:spMk id="9" creationId="{7E1B01A7-8A8E-AC46-9C0B-941ECDFE0965}"/>
          </ac:spMkLst>
        </pc:spChg>
        <pc:spChg chg="add mod">
          <ac:chgData name="Jianhong Ou, Ph.D." userId="c2c730ee-37fd-4109-b3c0-f3d2cc73be7b" providerId="ADAL" clId="{4B49ADEF-8114-C344-9C7C-1ADEAB0DD632}" dt="2020-06-27T02:13:36.429" v="3212" actId="164"/>
          <ac:spMkLst>
            <pc:docMk/>
            <pc:sldMk cId="242639310" sldId="319"/>
            <ac:spMk id="10" creationId="{1A35D998-0F88-AF40-B84C-D8F30D7C5B5F}"/>
          </ac:spMkLst>
        </pc:spChg>
        <pc:spChg chg="add mod">
          <ac:chgData name="Jianhong Ou, Ph.D." userId="c2c730ee-37fd-4109-b3c0-f3d2cc73be7b" providerId="ADAL" clId="{4B49ADEF-8114-C344-9C7C-1ADEAB0DD632}" dt="2020-06-27T02:13:36.429" v="3212" actId="164"/>
          <ac:spMkLst>
            <pc:docMk/>
            <pc:sldMk cId="242639310" sldId="319"/>
            <ac:spMk id="11" creationId="{4B91D3FB-055F-8943-8F7D-100B524AF521}"/>
          </ac:spMkLst>
        </pc:spChg>
        <pc:spChg chg="add mod">
          <ac:chgData name="Jianhong Ou, Ph.D." userId="c2c730ee-37fd-4109-b3c0-f3d2cc73be7b" providerId="ADAL" clId="{4B49ADEF-8114-C344-9C7C-1ADEAB0DD632}" dt="2020-06-27T02:22:38.720" v="3400" actId="20577"/>
          <ac:spMkLst>
            <pc:docMk/>
            <pc:sldMk cId="242639310" sldId="319"/>
            <ac:spMk id="12" creationId="{135F6D7E-1FCA-B546-9CD0-34B4B9EDDA5D}"/>
          </ac:spMkLst>
        </pc:spChg>
        <pc:spChg chg="add mod">
          <ac:chgData name="Jianhong Ou, Ph.D." userId="c2c730ee-37fd-4109-b3c0-f3d2cc73be7b" providerId="ADAL" clId="{4B49ADEF-8114-C344-9C7C-1ADEAB0DD632}" dt="2020-06-27T02:13:36.429" v="3212" actId="164"/>
          <ac:spMkLst>
            <pc:docMk/>
            <pc:sldMk cId="242639310" sldId="319"/>
            <ac:spMk id="13" creationId="{76CC727E-11FD-5F49-9044-F217F48CEE44}"/>
          </ac:spMkLst>
        </pc:spChg>
        <pc:spChg chg="add mod">
          <ac:chgData name="Jianhong Ou, Ph.D." userId="c2c730ee-37fd-4109-b3c0-f3d2cc73be7b" providerId="ADAL" clId="{4B49ADEF-8114-C344-9C7C-1ADEAB0DD632}" dt="2020-06-27T02:13:36.429" v="3212" actId="164"/>
          <ac:spMkLst>
            <pc:docMk/>
            <pc:sldMk cId="242639310" sldId="319"/>
            <ac:spMk id="14" creationId="{6438AEFD-85CA-0F4D-A077-ED577CBF1733}"/>
          </ac:spMkLst>
        </pc:spChg>
        <pc:spChg chg="add mod">
          <ac:chgData name="Jianhong Ou, Ph.D." userId="c2c730ee-37fd-4109-b3c0-f3d2cc73be7b" providerId="ADAL" clId="{4B49ADEF-8114-C344-9C7C-1ADEAB0DD632}" dt="2020-06-27T02:13:36.429" v="3212" actId="164"/>
          <ac:spMkLst>
            <pc:docMk/>
            <pc:sldMk cId="242639310" sldId="319"/>
            <ac:spMk id="15" creationId="{23285A44-705B-864D-8B54-CAA9941CC795}"/>
          </ac:spMkLst>
        </pc:spChg>
        <pc:spChg chg="add mod">
          <ac:chgData name="Jianhong Ou, Ph.D." userId="c2c730ee-37fd-4109-b3c0-f3d2cc73be7b" providerId="ADAL" clId="{4B49ADEF-8114-C344-9C7C-1ADEAB0DD632}" dt="2020-06-27T02:13:36.429" v="3212" actId="164"/>
          <ac:spMkLst>
            <pc:docMk/>
            <pc:sldMk cId="242639310" sldId="319"/>
            <ac:spMk id="16" creationId="{75154B1A-4C24-DA49-A26B-7948CF63BC53}"/>
          </ac:spMkLst>
        </pc:spChg>
        <pc:spChg chg="add mod">
          <ac:chgData name="Jianhong Ou, Ph.D." userId="c2c730ee-37fd-4109-b3c0-f3d2cc73be7b" providerId="ADAL" clId="{4B49ADEF-8114-C344-9C7C-1ADEAB0DD632}" dt="2020-06-27T02:13:36.429" v="3212" actId="164"/>
          <ac:spMkLst>
            <pc:docMk/>
            <pc:sldMk cId="242639310" sldId="319"/>
            <ac:spMk id="17" creationId="{3F4BF0C8-B61D-3246-9E3C-7A72D80F8C75}"/>
          </ac:spMkLst>
        </pc:spChg>
        <pc:spChg chg="add mod">
          <ac:chgData name="Jianhong Ou, Ph.D." userId="c2c730ee-37fd-4109-b3c0-f3d2cc73be7b" providerId="ADAL" clId="{4B49ADEF-8114-C344-9C7C-1ADEAB0DD632}" dt="2020-06-27T02:13:36.429" v="3212" actId="164"/>
          <ac:spMkLst>
            <pc:docMk/>
            <pc:sldMk cId="242639310" sldId="319"/>
            <ac:spMk id="18" creationId="{0C6BBA91-3FEE-7543-9999-4B43434119CD}"/>
          </ac:spMkLst>
        </pc:spChg>
        <pc:spChg chg="add mod">
          <ac:chgData name="Jianhong Ou, Ph.D." userId="c2c730ee-37fd-4109-b3c0-f3d2cc73be7b" providerId="ADAL" clId="{4B49ADEF-8114-C344-9C7C-1ADEAB0DD632}" dt="2020-06-27T02:13:36.429" v="3212" actId="164"/>
          <ac:spMkLst>
            <pc:docMk/>
            <pc:sldMk cId="242639310" sldId="319"/>
            <ac:spMk id="19" creationId="{21072AA4-3DF7-E14F-93C1-A65E1286FB33}"/>
          </ac:spMkLst>
        </pc:spChg>
        <pc:spChg chg="add mod">
          <ac:chgData name="Jianhong Ou, Ph.D." userId="c2c730ee-37fd-4109-b3c0-f3d2cc73be7b" providerId="ADAL" clId="{4B49ADEF-8114-C344-9C7C-1ADEAB0DD632}" dt="2020-07-01T18:49:52.529" v="25423" actId="554"/>
          <ac:spMkLst>
            <pc:docMk/>
            <pc:sldMk cId="242639310" sldId="319"/>
            <ac:spMk id="21" creationId="{4217B156-21F8-6947-85E8-7E5367D58A53}"/>
          </ac:spMkLst>
        </pc:spChg>
        <pc:spChg chg="add mod">
          <ac:chgData name="Jianhong Ou, Ph.D." userId="c2c730ee-37fd-4109-b3c0-f3d2cc73be7b" providerId="ADAL" clId="{4B49ADEF-8114-C344-9C7C-1ADEAB0DD632}" dt="2020-06-27T02:44:51.117" v="4110" actId="1076"/>
          <ac:spMkLst>
            <pc:docMk/>
            <pc:sldMk cId="242639310" sldId="319"/>
            <ac:spMk id="22" creationId="{AA20FA7A-54D6-094F-ACE3-A283A3EFC24E}"/>
          </ac:spMkLst>
        </pc:spChg>
        <pc:spChg chg="add mod">
          <ac:chgData name="Jianhong Ou, Ph.D." userId="c2c730ee-37fd-4109-b3c0-f3d2cc73be7b" providerId="ADAL" clId="{4B49ADEF-8114-C344-9C7C-1ADEAB0DD632}" dt="2020-06-27T02:41:19.461" v="4091" actId="1076"/>
          <ac:spMkLst>
            <pc:docMk/>
            <pc:sldMk cId="242639310" sldId="319"/>
            <ac:spMk id="23" creationId="{0F502B28-66D5-914B-B32D-E04C2ACAE8EE}"/>
          </ac:spMkLst>
        </pc:spChg>
        <pc:spChg chg="add mod">
          <ac:chgData name="Jianhong Ou, Ph.D." userId="c2c730ee-37fd-4109-b3c0-f3d2cc73be7b" providerId="ADAL" clId="{4B49ADEF-8114-C344-9C7C-1ADEAB0DD632}" dt="2020-06-27T02:41:08.087" v="4089" actId="1076"/>
          <ac:spMkLst>
            <pc:docMk/>
            <pc:sldMk cId="242639310" sldId="319"/>
            <ac:spMk id="24" creationId="{AEE5381E-B198-B546-8918-F67078CA3394}"/>
          </ac:spMkLst>
        </pc:spChg>
        <pc:spChg chg="add mod">
          <ac:chgData name="Jianhong Ou, Ph.D." userId="c2c730ee-37fd-4109-b3c0-f3d2cc73be7b" providerId="ADAL" clId="{4B49ADEF-8114-C344-9C7C-1ADEAB0DD632}" dt="2020-07-01T18:49:52.529" v="25423" actId="554"/>
          <ac:spMkLst>
            <pc:docMk/>
            <pc:sldMk cId="242639310" sldId="319"/>
            <ac:spMk id="25" creationId="{84A7B428-2914-3C4D-AA8A-370C16149B98}"/>
          </ac:spMkLst>
        </pc:spChg>
        <pc:grpChg chg="add mod">
          <ac:chgData name="Jianhong Ou, Ph.D." userId="c2c730ee-37fd-4109-b3c0-f3d2cc73be7b" providerId="ADAL" clId="{4B49ADEF-8114-C344-9C7C-1ADEAB0DD632}" dt="2020-06-27T02:44:51.117" v="4110" actId="1076"/>
          <ac:grpSpMkLst>
            <pc:docMk/>
            <pc:sldMk cId="242639310" sldId="319"/>
            <ac:grpSpMk id="20" creationId="{A11243E1-76B8-0646-82E9-D7F5872D46E2}"/>
          </ac:grpSpMkLst>
        </pc:grpChg>
        <pc:picChg chg="add del mod">
          <ac:chgData name="Jianhong Ou, Ph.D." userId="c2c730ee-37fd-4109-b3c0-f3d2cc73be7b" providerId="ADAL" clId="{4B49ADEF-8114-C344-9C7C-1ADEAB0DD632}" dt="2020-06-27T02:13:40.001" v="3214" actId="478"/>
          <ac:picMkLst>
            <pc:docMk/>
            <pc:sldMk cId="242639310" sldId="319"/>
            <ac:picMk id="6" creationId="{CCB7B1DB-F516-334E-AA94-5E882ABF875E}"/>
          </ac:picMkLst>
        </pc:picChg>
      </pc:sldChg>
      <pc:sldChg chg="addSp delSp modSp new ord modNotesTx">
        <pc:chgData name="Jianhong Ou, Ph.D." userId="c2c730ee-37fd-4109-b3c0-f3d2cc73be7b" providerId="ADAL" clId="{4B49ADEF-8114-C344-9C7C-1ADEAB0DD632}" dt="2020-06-29T16:11:13.489" v="19781" actId="5793"/>
        <pc:sldMkLst>
          <pc:docMk/>
          <pc:sldMk cId="3473470300" sldId="320"/>
        </pc:sldMkLst>
        <pc:spChg chg="add mod">
          <ac:chgData name="Jianhong Ou, Ph.D." userId="c2c730ee-37fd-4109-b3c0-f3d2cc73be7b" providerId="ADAL" clId="{4B49ADEF-8114-C344-9C7C-1ADEAB0DD632}" dt="2020-06-28T01:34:22.509" v="9394" actId="1076"/>
          <ac:spMkLst>
            <pc:docMk/>
            <pc:sldMk cId="3473470300" sldId="320"/>
            <ac:spMk id="2" creationId="{9BF219A5-0C06-4746-9E8F-6352E59CA337}"/>
          </ac:spMkLst>
        </pc:spChg>
        <pc:spChg chg="add mod">
          <ac:chgData name="Jianhong Ou, Ph.D." userId="c2c730ee-37fd-4109-b3c0-f3d2cc73be7b" providerId="ADAL" clId="{4B49ADEF-8114-C344-9C7C-1ADEAB0DD632}" dt="2020-06-28T02:59:14.699" v="10545" actId="1076"/>
          <ac:spMkLst>
            <pc:docMk/>
            <pc:sldMk cId="3473470300" sldId="320"/>
            <ac:spMk id="5" creationId="{89FAC14F-E58C-9A49-AA88-B1A00CD90D1C}"/>
          </ac:spMkLst>
        </pc:spChg>
        <pc:graphicFrameChg chg="add mod modGraphic">
          <ac:chgData name="Jianhong Ou, Ph.D." userId="c2c730ee-37fd-4109-b3c0-f3d2cc73be7b" providerId="ADAL" clId="{4B49ADEF-8114-C344-9C7C-1ADEAB0DD632}" dt="2020-06-28T02:57:29.434" v="10513" actId="1076"/>
          <ac:graphicFrameMkLst>
            <pc:docMk/>
            <pc:sldMk cId="3473470300" sldId="320"/>
            <ac:graphicFrameMk id="4" creationId="{F2C52886-DA82-0F4B-8A24-F3DC39F3D477}"/>
          </ac:graphicFrameMkLst>
        </pc:graphicFrameChg>
        <pc:picChg chg="add del mod">
          <ac:chgData name="Jianhong Ou, Ph.D." userId="c2c730ee-37fd-4109-b3c0-f3d2cc73be7b" providerId="ADAL" clId="{4B49ADEF-8114-C344-9C7C-1ADEAB0DD632}" dt="2020-06-27T13:16:13.286" v="4300"/>
          <ac:picMkLst>
            <pc:docMk/>
            <pc:sldMk cId="3473470300" sldId="320"/>
            <ac:picMk id="3" creationId="{93A49C0D-DEC8-C845-9F0E-64DD5D54009B}"/>
          </ac:picMkLst>
        </pc:picChg>
      </pc:sldChg>
      <pc:sldChg chg="addSp modSp new del ord">
        <pc:chgData name="Jianhong Ou, Ph.D." userId="c2c730ee-37fd-4109-b3c0-f3d2cc73be7b" providerId="ADAL" clId="{4B49ADEF-8114-C344-9C7C-1ADEAB0DD632}" dt="2020-06-27T17:04:26.993" v="5151" actId="2696"/>
        <pc:sldMkLst>
          <pc:docMk/>
          <pc:sldMk cId="2479492768" sldId="321"/>
        </pc:sldMkLst>
        <pc:spChg chg="add mod">
          <ac:chgData name="Jianhong Ou, Ph.D." userId="c2c730ee-37fd-4109-b3c0-f3d2cc73be7b" providerId="ADAL" clId="{4B49ADEF-8114-C344-9C7C-1ADEAB0DD632}" dt="2020-06-27T02:53:59.232" v="4192" actId="20577"/>
          <ac:spMkLst>
            <pc:docMk/>
            <pc:sldMk cId="2479492768" sldId="321"/>
            <ac:spMk id="2" creationId="{05B61624-0C5F-2245-A7A3-600A14F2F09B}"/>
          </ac:spMkLst>
        </pc:spChg>
      </pc:sldChg>
      <pc:sldChg chg="addSp delSp modSp new mod setBg modNotesTx">
        <pc:chgData name="Jianhong Ou, Ph.D." userId="c2c730ee-37fd-4109-b3c0-f3d2cc73be7b" providerId="ADAL" clId="{4B49ADEF-8114-C344-9C7C-1ADEAB0DD632}" dt="2020-07-02T00:00:13.014" v="27156" actId="20577"/>
        <pc:sldMkLst>
          <pc:docMk/>
          <pc:sldMk cId="4247442960" sldId="322"/>
        </pc:sldMkLst>
        <pc:spChg chg="add mod">
          <ac:chgData name="Jianhong Ou, Ph.D." userId="c2c730ee-37fd-4109-b3c0-f3d2cc73be7b" providerId="ADAL" clId="{4B49ADEF-8114-C344-9C7C-1ADEAB0DD632}" dt="2020-06-27T17:18:55.922" v="5306" actId="1076"/>
          <ac:spMkLst>
            <pc:docMk/>
            <pc:sldMk cId="4247442960" sldId="322"/>
            <ac:spMk id="2" creationId="{AFE0F263-A05C-ED4C-A68A-DDF3B23805F5}"/>
          </ac:spMkLst>
        </pc:spChg>
        <pc:spChg chg="add del mod">
          <ac:chgData name="Jianhong Ou, Ph.D." userId="c2c730ee-37fd-4109-b3c0-f3d2cc73be7b" providerId="ADAL" clId="{4B49ADEF-8114-C344-9C7C-1ADEAB0DD632}" dt="2020-06-27T17:17:22.170" v="5292" actId="26606"/>
          <ac:spMkLst>
            <pc:docMk/>
            <pc:sldMk cId="4247442960" sldId="322"/>
            <ac:spMk id="3" creationId="{EFD6B890-94F2-CD4C-83C9-A2FA0FE211BC}"/>
          </ac:spMkLst>
        </pc:spChg>
        <pc:spChg chg="add mod">
          <ac:chgData name="Jianhong Ou, Ph.D." userId="c2c730ee-37fd-4109-b3c0-f3d2cc73be7b" providerId="ADAL" clId="{4B49ADEF-8114-C344-9C7C-1ADEAB0DD632}" dt="2020-06-28T14:20:55.410" v="11124" actId="6549"/>
          <ac:spMkLst>
            <pc:docMk/>
            <pc:sldMk cId="4247442960" sldId="322"/>
            <ac:spMk id="6" creationId="{9DBBCE6A-FB63-2C41-9789-4E290379CF9A}"/>
          </ac:spMkLst>
        </pc:spChg>
        <pc:spChg chg="add">
          <ac:chgData name="Jianhong Ou, Ph.D." userId="c2c730ee-37fd-4109-b3c0-f3d2cc73be7b" providerId="ADAL" clId="{4B49ADEF-8114-C344-9C7C-1ADEAB0DD632}" dt="2020-06-27T17:17:22.170" v="5292" actId="26606"/>
          <ac:spMkLst>
            <pc:docMk/>
            <pc:sldMk cId="4247442960" sldId="322"/>
            <ac:spMk id="9" creationId="{7DA1F35B-C8F7-4A5A-9339-7DA4D785B300}"/>
          </ac:spMkLst>
        </pc:spChg>
        <pc:spChg chg="add">
          <ac:chgData name="Jianhong Ou, Ph.D." userId="c2c730ee-37fd-4109-b3c0-f3d2cc73be7b" providerId="ADAL" clId="{4B49ADEF-8114-C344-9C7C-1ADEAB0DD632}" dt="2020-06-27T17:17:22.170" v="5292" actId="26606"/>
          <ac:spMkLst>
            <pc:docMk/>
            <pc:sldMk cId="4247442960" sldId="322"/>
            <ac:spMk id="11" creationId="{B2D4AD41-40DA-4A81-92F5-B6E3BA1ED82A}"/>
          </ac:spMkLst>
        </pc:spChg>
        <pc:spChg chg="mod">
          <ac:chgData name="Jianhong Ou, Ph.D." userId="c2c730ee-37fd-4109-b3c0-f3d2cc73be7b" providerId="ADAL" clId="{4B49ADEF-8114-C344-9C7C-1ADEAB0DD632}" dt="2020-06-29T04:29:22.433" v="13488"/>
          <ac:spMkLst>
            <pc:docMk/>
            <pc:sldMk cId="4247442960" sldId="322"/>
            <ac:spMk id="13" creationId="{BA17D601-85ED-A247-8491-7149F7A67D75}"/>
          </ac:spMkLst>
        </pc:spChg>
        <pc:spChg chg="mod">
          <ac:chgData name="Jianhong Ou, Ph.D." userId="c2c730ee-37fd-4109-b3c0-f3d2cc73be7b" providerId="ADAL" clId="{4B49ADEF-8114-C344-9C7C-1ADEAB0DD632}" dt="2020-06-29T04:29:22.433" v="13488"/>
          <ac:spMkLst>
            <pc:docMk/>
            <pc:sldMk cId="4247442960" sldId="322"/>
            <ac:spMk id="15" creationId="{8B6E9B3B-8E08-4D4B-AA9F-EE44D3CA4039}"/>
          </ac:spMkLst>
        </pc:spChg>
        <pc:spChg chg="mod">
          <ac:chgData name="Jianhong Ou, Ph.D." userId="c2c730ee-37fd-4109-b3c0-f3d2cc73be7b" providerId="ADAL" clId="{4B49ADEF-8114-C344-9C7C-1ADEAB0DD632}" dt="2020-06-29T04:29:22.433" v="13488"/>
          <ac:spMkLst>
            <pc:docMk/>
            <pc:sldMk cId="4247442960" sldId="322"/>
            <ac:spMk id="16" creationId="{841FA6C5-75E0-3840-8898-60D3D3D9BCD7}"/>
          </ac:spMkLst>
        </pc:spChg>
        <pc:spChg chg="mod">
          <ac:chgData name="Jianhong Ou, Ph.D." userId="c2c730ee-37fd-4109-b3c0-f3d2cc73be7b" providerId="ADAL" clId="{4B49ADEF-8114-C344-9C7C-1ADEAB0DD632}" dt="2020-06-29T04:29:22.433" v="13488"/>
          <ac:spMkLst>
            <pc:docMk/>
            <pc:sldMk cId="4247442960" sldId="322"/>
            <ac:spMk id="17" creationId="{3386D617-11DC-7B4D-9CF5-1B894B317240}"/>
          </ac:spMkLst>
        </pc:spChg>
        <pc:spChg chg="mod">
          <ac:chgData name="Jianhong Ou, Ph.D." userId="c2c730ee-37fd-4109-b3c0-f3d2cc73be7b" providerId="ADAL" clId="{4B49ADEF-8114-C344-9C7C-1ADEAB0DD632}" dt="2020-06-29T04:29:22.433" v="13488"/>
          <ac:spMkLst>
            <pc:docMk/>
            <pc:sldMk cId="4247442960" sldId="322"/>
            <ac:spMk id="18" creationId="{95D8BDA1-D13F-2846-BB2F-B58FE0F5F77E}"/>
          </ac:spMkLst>
        </pc:spChg>
        <pc:spChg chg="mod">
          <ac:chgData name="Jianhong Ou, Ph.D." userId="c2c730ee-37fd-4109-b3c0-f3d2cc73be7b" providerId="ADAL" clId="{4B49ADEF-8114-C344-9C7C-1ADEAB0DD632}" dt="2020-06-29T04:29:22.433" v="13488"/>
          <ac:spMkLst>
            <pc:docMk/>
            <pc:sldMk cId="4247442960" sldId="322"/>
            <ac:spMk id="19" creationId="{4A2E4462-3B28-5B4F-9628-99DBF8A7EBA9}"/>
          </ac:spMkLst>
        </pc:spChg>
        <pc:spChg chg="mod">
          <ac:chgData name="Jianhong Ou, Ph.D." userId="c2c730ee-37fd-4109-b3c0-f3d2cc73be7b" providerId="ADAL" clId="{4B49ADEF-8114-C344-9C7C-1ADEAB0DD632}" dt="2020-06-29T04:29:59.244" v="13495"/>
          <ac:spMkLst>
            <pc:docMk/>
            <pc:sldMk cId="4247442960" sldId="322"/>
            <ac:spMk id="21" creationId="{7D3FF259-DEE4-C64B-83D1-58C5569C0553}"/>
          </ac:spMkLst>
        </pc:spChg>
        <pc:spChg chg="mod">
          <ac:chgData name="Jianhong Ou, Ph.D." userId="c2c730ee-37fd-4109-b3c0-f3d2cc73be7b" providerId="ADAL" clId="{4B49ADEF-8114-C344-9C7C-1ADEAB0DD632}" dt="2020-06-29T04:29:59.244" v="13495"/>
          <ac:spMkLst>
            <pc:docMk/>
            <pc:sldMk cId="4247442960" sldId="322"/>
            <ac:spMk id="23" creationId="{4C571EBD-3129-A345-8AAD-62DA1A1205E0}"/>
          </ac:spMkLst>
        </pc:spChg>
        <pc:spChg chg="mod">
          <ac:chgData name="Jianhong Ou, Ph.D." userId="c2c730ee-37fd-4109-b3c0-f3d2cc73be7b" providerId="ADAL" clId="{4B49ADEF-8114-C344-9C7C-1ADEAB0DD632}" dt="2020-06-29T04:29:59.244" v="13495"/>
          <ac:spMkLst>
            <pc:docMk/>
            <pc:sldMk cId="4247442960" sldId="322"/>
            <ac:spMk id="24" creationId="{46719CC2-CF3A-E040-83BF-888A32DACE27}"/>
          </ac:spMkLst>
        </pc:spChg>
        <pc:spChg chg="mod">
          <ac:chgData name="Jianhong Ou, Ph.D." userId="c2c730ee-37fd-4109-b3c0-f3d2cc73be7b" providerId="ADAL" clId="{4B49ADEF-8114-C344-9C7C-1ADEAB0DD632}" dt="2020-06-29T04:29:59.244" v="13495"/>
          <ac:spMkLst>
            <pc:docMk/>
            <pc:sldMk cId="4247442960" sldId="322"/>
            <ac:spMk id="25" creationId="{0B92590E-90FF-3243-80CB-E64E932BE3C2}"/>
          </ac:spMkLst>
        </pc:spChg>
        <pc:spChg chg="mod">
          <ac:chgData name="Jianhong Ou, Ph.D." userId="c2c730ee-37fd-4109-b3c0-f3d2cc73be7b" providerId="ADAL" clId="{4B49ADEF-8114-C344-9C7C-1ADEAB0DD632}" dt="2020-06-29T04:29:59.244" v="13495"/>
          <ac:spMkLst>
            <pc:docMk/>
            <pc:sldMk cId="4247442960" sldId="322"/>
            <ac:spMk id="26" creationId="{12FB09DD-E6D0-5B4E-B9CE-88597C173AE1}"/>
          </ac:spMkLst>
        </pc:spChg>
        <pc:spChg chg="mod">
          <ac:chgData name="Jianhong Ou, Ph.D." userId="c2c730ee-37fd-4109-b3c0-f3d2cc73be7b" providerId="ADAL" clId="{4B49ADEF-8114-C344-9C7C-1ADEAB0DD632}" dt="2020-06-29T04:29:59.244" v="13495"/>
          <ac:spMkLst>
            <pc:docMk/>
            <pc:sldMk cId="4247442960" sldId="322"/>
            <ac:spMk id="27" creationId="{F863DB2C-2B27-D841-86E9-BAE76FB9FE04}"/>
          </ac:spMkLst>
        </pc:spChg>
        <pc:grpChg chg="add del mod">
          <ac:chgData name="Jianhong Ou, Ph.D." userId="c2c730ee-37fd-4109-b3c0-f3d2cc73be7b" providerId="ADAL" clId="{4B49ADEF-8114-C344-9C7C-1ADEAB0DD632}" dt="2020-06-29T04:29:58.211" v="13494" actId="478"/>
          <ac:grpSpMkLst>
            <pc:docMk/>
            <pc:sldMk cId="4247442960" sldId="322"/>
            <ac:grpSpMk id="12" creationId="{7E10EC77-30C8-C041-B010-3DD1B58A2901}"/>
          </ac:grpSpMkLst>
        </pc:grpChg>
        <pc:grpChg chg="add mod">
          <ac:chgData name="Jianhong Ou, Ph.D." userId="c2c730ee-37fd-4109-b3c0-f3d2cc73be7b" providerId="ADAL" clId="{4B49ADEF-8114-C344-9C7C-1ADEAB0DD632}" dt="2020-06-29T04:30:03.209" v="13496" actId="1076"/>
          <ac:grpSpMkLst>
            <pc:docMk/>
            <pc:sldMk cId="4247442960" sldId="322"/>
            <ac:grpSpMk id="20" creationId="{9145AC86-302A-8B45-90A8-55099D842E4E}"/>
          </ac:grpSpMkLst>
        </pc:grpChg>
        <pc:graphicFrameChg chg="add mod">
          <ac:chgData name="Jianhong Ou, Ph.D." userId="c2c730ee-37fd-4109-b3c0-f3d2cc73be7b" providerId="ADAL" clId="{4B49ADEF-8114-C344-9C7C-1ADEAB0DD632}" dt="2020-06-29T15:37:49.286" v="17328" actId="313"/>
          <ac:graphicFrameMkLst>
            <pc:docMk/>
            <pc:sldMk cId="4247442960" sldId="322"/>
            <ac:graphicFrameMk id="5" creationId="{9A677077-CCD8-4431-A214-08CF91F9C02D}"/>
          </ac:graphicFrameMkLst>
        </pc:graphicFrameChg>
        <pc:picChg chg="add del mod">
          <ac:chgData name="Jianhong Ou, Ph.D." userId="c2c730ee-37fd-4109-b3c0-f3d2cc73be7b" providerId="ADAL" clId="{4B49ADEF-8114-C344-9C7C-1ADEAB0DD632}" dt="2020-06-27T02:56:15.294" v="4245"/>
          <ac:picMkLst>
            <pc:docMk/>
            <pc:sldMk cId="4247442960" sldId="322"/>
            <ac:picMk id="4" creationId="{FBA71757-1118-0942-98A3-0D97191A52B3}"/>
          </ac:picMkLst>
        </pc:picChg>
        <pc:cxnChg chg="add mod">
          <ac:chgData name="Jianhong Ou, Ph.D." userId="c2c730ee-37fd-4109-b3c0-f3d2cc73be7b" providerId="ADAL" clId="{4B49ADEF-8114-C344-9C7C-1ADEAB0DD632}" dt="2020-06-27T17:19:22.470" v="5310" actId="14100"/>
          <ac:cxnSpMkLst>
            <pc:docMk/>
            <pc:sldMk cId="4247442960" sldId="322"/>
            <ac:cxnSpMk id="10" creationId="{82A5952B-6F10-8547-919A-58C173FA8627}"/>
          </ac:cxnSpMkLst>
        </pc:cxnChg>
        <pc:cxnChg chg="mod">
          <ac:chgData name="Jianhong Ou, Ph.D." userId="c2c730ee-37fd-4109-b3c0-f3d2cc73be7b" providerId="ADAL" clId="{4B49ADEF-8114-C344-9C7C-1ADEAB0DD632}" dt="2020-06-29T04:29:22.433" v="13488"/>
          <ac:cxnSpMkLst>
            <pc:docMk/>
            <pc:sldMk cId="4247442960" sldId="322"/>
            <ac:cxnSpMk id="14" creationId="{5FF408AE-D926-9644-A776-635F587FA2D6}"/>
          </ac:cxnSpMkLst>
        </pc:cxnChg>
        <pc:cxnChg chg="mod">
          <ac:chgData name="Jianhong Ou, Ph.D." userId="c2c730ee-37fd-4109-b3c0-f3d2cc73be7b" providerId="ADAL" clId="{4B49ADEF-8114-C344-9C7C-1ADEAB0DD632}" dt="2020-06-29T04:29:59.244" v="13495"/>
          <ac:cxnSpMkLst>
            <pc:docMk/>
            <pc:sldMk cId="4247442960" sldId="322"/>
            <ac:cxnSpMk id="22" creationId="{D531AE2E-2EFE-F742-A841-3C8889FC5691}"/>
          </ac:cxnSpMkLst>
        </pc:cxnChg>
      </pc:sldChg>
      <pc:sldChg chg="addSp delSp modSp new modNotesTx">
        <pc:chgData name="Jianhong Ou, Ph.D." userId="c2c730ee-37fd-4109-b3c0-f3d2cc73be7b" providerId="ADAL" clId="{4B49ADEF-8114-C344-9C7C-1ADEAB0DD632}" dt="2020-07-01T18:39:04.483" v="25345" actId="20577"/>
        <pc:sldMkLst>
          <pc:docMk/>
          <pc:sldMk cId="3483866962" sldId="323"/>
        </pc:sldMkLst>
        <pc:spChg chg="add mod">
          <ac:chgData name="Jianhong Ou, Ph.D." userId="c2c730ee-37fd-4109-b3c0-f3d2cc73be7b" providerId="ADAL" clId="{4B49ADEF-8114-C344-9C7C-1ADEAB0DD632}" dt="2020-06-28T03:37:57.926" v="10889" actId="1076"/>
          <ac:spMkLst>
            <pc:docMk/>
            <pc:sldMk cId="3483866962" sldId="323"/>
            <ac:spMk id="2" creationId="{9277ACDA-D89E-0F4F-9D13-E03E4AC36C7A}"/>
          </ac:spMkLst>
        </pc:spChg>
        <pc:spChg chg="add del mod">
          <ac:chgData name="Jianhong Ou, Ph.D." userId="c2c730ee-37fd-4109-b3c0-f3d2cc73be7b" providerId="ADAL" clId="{4B49ADEF-8114-C344-9C7C-1ADEAB0DD632}" dt="2020-06-29T01:46:07.433" v="11140" actId="478"/>
          <ac:spMkLst>
            <pc:docMk/>
            <pc:sldMk cId="3483866962" sldId="323"/>
            <ac:spMk id="3" creationId="{9C6A21FF-B5C7-D848-91E0-401564DE2F15}"/>
          </ac:spMkLst>
        </pc:spChg>
        <pc:spChg chg="add del mod">
          <ac:chgData name="Jianhong Ou, Ph.D." userId="c2c730ee-37fd-4109-b3c0-f3d2cc73be7b" providerId="ADAL" clId="{4B49ADEF-8114-C344-9C7C-1ADEAB0DD632}" dt="2020-06-28T03:13:33.940" v="10675"/>
          <ac:spMkLst>
            <pc:docMk/>
            <pc:sldMk cId="3483866962" sldId="323"/>
            <ac:spMk id="4" creationId="{BA82644F-6D52-5244-A636-E5C6BE249DF7}"/>
          </ac:spMkLst>
        </pc:spChg>
        <pc:spChg chg="add del mod">
          <ac:chgData name="Jianhong Ou, Ph.D." userId="c2c730ee-37fd-4109-b3c0-f3d2cc73be7b" providerId="ADAL" clId="{4B49ADEF-8114-C344-9C7C-1ADEAB0DD632}" dt="2020-06-29T01:46:45.224" v="11147" actId="478"/>
          <ac:spMkLst>
            <pc:docMk/>
            <pc:sldMk cId="3483866962" sldId="323"/>
            <ac:spMk id="5" creationId="{9B9F4F60-215E-3945-9410-7215EC6090ED}"/>
          </ac:spMkLst>
        </pc:spChg>
        <pc:spChg chg="add mod">
          <ac:chgData name="Jianhong Ou, Ph.D." userId="c2c730ee-37fd-4109-b3c0-f3d2cc73be7b" providerId="ADAL" clId="{4B49ADEF-8114-C344-9C7C-1ADEAB0DD632}" dt="2020-06-29T01:46:38.341" v="11145" actId="1076"/>
          <ac:spMkLst>
            <pc:docMk/>
            <pc:sldMk cId="3483866962" sldId="323"/>
            <ac:spMk id="8" creationId="{5023819E-E842-A64E-BCD8-93A40BB8DFA2}"/>
          </ac:spMkLst>
        </pc:spChg>
        <pc:spChg chg="add mod">
          <ac:chgData name="Jianhong Ou, Ph.D." userId="c2c730ee-37fd-4109-b3c0-f3d2cc73be7b" providerId="ADAL" clId="{4B49ADEF-8114-C344-9C7C-1ADEAB0DD632}" dt="2020-06-29T01:53:14.345" v="11241" actId="692"/>
          <ac:spMkLst>
            <pc:docMk/>
            <pc:sldMk cId="3483866962" sldId="323"/>
            <ac:spMk id="9" creationId="{88D01FD5-807C-8A4C-A529-A9773181070D}"/>
          </ac:spMkLst>
        </pc:spChg>
        <pc:spChg chg="add del mod">
          <ac:chgData name="Jianhong Ou, Ph.D." userId="c2c730ee-37fd-4109-b3c0-f3d2cc73be7b" providerId="ADAL" clId="{4B49ADEF-8114-C344-9C7C-1ADEAB0DD632}" dt="2020-06-29T01:47:44.239" v="11162"/>
          <ac:spMkLst>
            <pc:docMk/>
            <pc:sldMk cId="3483866962" sldId="323"/>
            <ac:spMk id="10" creationId="{36B079A2-6B3E-5646-9425-A5F666FFBD3E}"/>
          </ac:spMkLst>
        </pc:spChg>
        <pc:spChg chg="add del mod">
          <ac:chgData name="Jianhong Ou, Ph.D." userId="c2c730ee-37fd-4109-b3c0-f3d2cc73be7b" providerId="ADAL" clId="{4B49ADEF-8114-C344-9C7C-1ADEAB0DD632}" dt="2020-06-29T01:47:51.639" v="11164"/>
          <ac:spMkLst>
            <pc:docMk/>
            <pc:sldMk cId="3483866962" sldId="323"/>
            <ac:spMk id="11" creationId="{A0B947D9-5F74-CB42-B99C-2B1A9DCDD67B}"/>
          </ac:spMkLst>
        </pc:spChg>
        <pc:spChg chg="add del mod">
          <ac:chgData name="Jianhong Ou, Ph.D." userId="c2c730ee-37fd-4109-b3c0-f3d2cc73be7b" providerId="ADAL" clId="{4B49ADEF-8114-C344-9C7C-1ADEAB0DD632}" dt="2020-06-29T01:50:14.157" v="11174" actId="47"/>
          <ac:spMkLst>
            <pc:docMk/>
            <pc:sldMk cId="3483866962" sldId="323"/>
            <ac:spMk id="12" creationId="{B7EC74A2-3DB4-4F4B-8391-B5F14812B96D}"/>
          </ac:spMkLst>
        </pc:spChg>
        <pc:picChg chg="add mod">
          <ac:chgData name="Jianhong Ou, Ph.D." userId="c2c730ee-37fd-4109-b3c0-f3d2cc73be7b" providerId="ADAL" clId="{4B49ADEF-8114-C344-9C7C-1ADEAB0DD632}" dt="2020-06-28T03:38:05.102" v="10890" actId="1076"/>
          <ac:picMkLst>
            <pc:docMk/>
            <pc:sldMk cId="3483866962" sldId="323"/>
            <ac:picMk id="7" creationId="{6D8D10CB-AF88-D84D-89BF-8AF0A8485905}"/>
          </ac:picMkLst>
        </pc:picChg>
      </pc:sldChg>
      <pc:sldChg chg="addSp modSp new del">
        <pc:chgData name="Jianhong Ou, Ph.D." userId="c2c730ee-37fd-4109-b3c0-f3d2cc73be7b" providerId="ADAL" clId="{4B49ADEF-8114-C344-9C7C-1ADEAB0DD632}" dt="2020-06-27T13:33:20.296" v="4359" actId="2696"/>
        <pc:sldMkLst>
          <pc:docMk/>
          <pc:sldMk cId="3124248042" sldId="324"/>
        </pc:sldMkLst>
        <pc:spChg chg="add mod">
          <ac:chgData name="Jianhong Ou, Ph.D." userId="c2c730ee-37fd-4109-b3c0-f3d2cc73be7b" providerId="ADAL" clId="{4B49ADEF-8114-C344-9C7C-1ADEAB0DD632}" dt="2020-06-27T02:57:56.967" v="4259" actId="1076"/>
          <ac:spMkLst>
            <pc:docMk/>
            <pc:sldMk cId="3124248042" sldId="324"/>
            <ac:spMk id="3" creationId="{AE4E508F-97B3-0C4D-A48B-1C01A368A70E}"/>
          </ac:spMkLst>
        </pc:spChg>
        <pc:picChg chg="add mod">
          <ac:chgData name="Jianhong Ou, Ph.D." userId="c2c730ee-37fd-4109-b3c0-f3d2cc73be7b" providerId="ADAL" clId="{4B49ADEF-8114-C344-9C7C-1ADEAB0DD632}" dt="2020-06-27T02:57:59.205" v="4260" actId="1076"/>
          <ac:picMkLst>
            <pc:docMk/>
            <pc:sldMk cId="3124248042" sldId="324"/>
            <ac:picMk id="2" creationId="{6129C00F-AE69-704F-8441-D6719E57DA58}"/>
          </ac:picMkLst>
        </pc:picChg>
      </pc:sldChg>
      <pc:sldChg chg="addSp modSp new del">
        <pc:chgData name="Jianhong Ou, Ph.D." userId="c2c730ee-37fd-4109-b3c0-f3d2cc73be7b" providerId="ADAL" clId="{4B49ADEF-8114-C344-9C7C-1ADEAB0DD632}" dt="2020-06-29T04:23:55.981" v="13444" actId="2696"/>
        <pc:sldMkLst>
          <pc:docMk/>
          <pc:sldMk cId="2355801943" sldId="325"/>
        </pc:sldMkLst>
        <pc:spChg chg="add mod">
          <ac:chgData name="Jianhong Ou, Ph.D." userId="c2c730ee-37fd-4109-b3c0-f3d2cc73be7b" providerId="ADAL" clId="{4B49ADEF-8114-C344-9C7C-1ADEAB0DD632}" dt="2020-06-27T02:58:25.546" v="4264" actId="20577"/>
          <ac:spMkLst>
            <pc:docMk/>
            <pc:sldMk cId="2355801943" sldId="325"/>
            <ac:spMk id="2" creationId="{F17FE7BE-5CB8-E34A-A377-45846C35B43B}"/>
          </ac:spMkLst>
        </pc:spChg>
      </pc:sldChg>
      <pc:sldChg chg="addSp modSp new ord">
        <pc:chgData name="Jianhong Ou, Ph.D." userId="c2c730ee-37fd-4109-b3c0-f3d2cc73be7b" providerId="ADAL" clId="{4B49ADEF-8114-C344-9C7C-1ADEAB0DD632}" dt="2020-07-01T23:37:36.287" v="26723" actId="14100"/>
        <pc:sldMkLst>
          <pc:docMk/>
          <pc:sldMk cId="3184191111" sldId="326"/>
        </pc:sldMkLst>
        <pc:spChg chg="add mod">
          <ac:chgData name="Jianhong Ou, Ph.D." userId="c2c730ee-37fd-4109-b3c0-f3d2cc73be7b" providerId="ADAL" clId="{4B49ADEF-8114-C344-9C7C-1ADEAB0DD632}" dt="2020-06-29T04:22:48.626" v="13438" actId="1076"/>
          <ac:spMkLst>
            <pc:docMk/>
            <pc:sldMk cId="3184191111" sldId="326"/>
            <ac:spMk id="2" creationId="{8119EFEA-A03B-1F4D-95F6-C8849ABFFCE4}"/>
          </ac:spMkLst>
        </pc:spChg>
        <pc:spChg chg="add mod">
          <ac:chgData name="Jianhong Ou, Ph.D." userId="c2c730ee-37fd-4109-b3c0-f3d2cc73be7b" providerId="ADAL" clId="{4B49ADEF-8114-C344-9C7C-1ADEAB0DD632}" dt="2020-06-29T04:20:06.752" v="13427" actId="14100"/>
          <ac:spMkLst>
            <pc:docMk/>
            <pc:sldMk cId="3184191111" sldId="326"/>
            <ac:spMk id="4" creationId="{05073991-D5E2-144D-A676-43CC0D03CBE6}"/>
          </ac:spMkLst>
        </pc:spChg>
        <pc:spChg chg="add mod">
          <ac:chgData name="Jianhong Ou, Ph.D." userId="c2c730ee-37fd-4109-b3c0-f3d2cc73be7b" providerId="ADAL" clId="{4B49ADEF-8114-C344-9C7C-1ADEAB0DD632}" dt="2020-06-29T04:22:53.907" v="13439" actId="1076"/>
          <ac:spMkLst>
            <pc:docMk/>
            <pc:sldMk cId="3184191111" sldId="326"/>
            <ac:spMk id="7" creationId="{3A36770B-487D-354B-B5A5-41B66BAFA112}"/>
          </ac:spMkLst>
        </pc:spChg>
        <pc:spChg chg="add mod">
          <ac:chgData name="Jianhong Ou, Ph.D." userId="c2c730ee-37fd-4109-b3c0-f3d2cc73be7b" providerId="ADAL" clId="{4B49ADEF-8114-C344-9C7C-1ADEAB0DD632}" dt="2020-06-29T04:18:38.487" v="13416" actId="1076"/>
          <ac:spMkLst>
            <pc:docMk/>
            <pc:sldMk cId="3184191111" sldId="326"/>
            <ac:spMk id="8" creationId="{A558B745-F9C0-844A-A553-2E867866126D}"/>
          </ac:spMkLst>
        </pc:spChg>
        <pc:spChg chg="add mod">
          <ac:chgData name="Jianhong Ou, Ph.D." userId="c2c730ee-37fd-4109-b3c0-f3d2cc73be7b" providerId="ADAL" clId="{4B49ADEF-8114-C344-9C7C-1ADEAB0DD632}" dt="2020-06-29T04:22:21.500" v="13435" actId="207"/>
          <ac:spMkLst>
            <pc:docMk/>
            <pc:sldMk cId="3184191111" sldId="326"/>
            <ac:spMk id="9" creationId="{5ACC98FF-C80B-2C46-8B5E-759FABF11BEC}"/>
          </ac:spMkLst>
        </pc:spChg>
        <pc:spChg chg="mod">
          <ac:chgData name="Jianhong Ou, Ph.D." userId="c2c730ee-37fd-4109-b3c0-f3d2cc73be7b" providerId="ADAL" clId="{4B49ADEF-8114-C344-9C7C-1ADEAB0DD632}" dt="2020-06-29T04:26:49.537" v="13464"/>
          <ac:spMkLst>
            <pc:docMk/>
            <pc:sldMk cId="3184191111" sldId="326"/>
            <ac:spMk id="11" creationId="{652AFCB1-5328-2443-84A3-3A43F4A54273}"/>
          </ac:spMkLst>
        </pc:spChg>
        <pc:spChg chg="mod">
          <ac:chgData name="Jianhong Ou, Ph.D." userId="c2c730ee-37fd-4109-b3c0-f3d2cc73be7b" providerId="ADAL" clId="{4B49ADEF-8114-C344-9C7C-1ADEAB0DD632}" dt="2020-06-29T04:26:49.537" v="13464"/>
          <ac:spMkLst>
            <pc:docMk/>
            <pc:sldMk cId="3184191111" sldId="326"/>
            <ac:spMk id="13" creationId="{10B140AF-4715-964C-9125-A2E613A28A4B}"/>
          </ac:spMkLst>
        </pc:spChg>
        <pc:spChg chg="mod">
          <ac:chgData name="Jianhong Ou, Ph.D." userId="c2c730ee-37fd-4109-b3c0-f3d2cc73be7b" providerId="ADAL" clId="{4B49ADEF-8114-C344-9C7C-1ADEAB0DD632}" dt="2020-06-29T04:26:49.537" v="13464"/>
          <ac:spMkLst>
            <pc:docMk/>
            <pc:sldMk cId="3184191111" sldId="326"/>
            <ac:spMk id="14" creationId="{1F681661-08F0-5A4B-BA29-C72C25129302}"/>
          </ac:spMkLst>
        </pc:spChg>
        <pc:spChg chg="mod">
          <ac:chgData name="Jianhong Ou, Ph.D." userId="c2c730ee-37fd-4109-b3c0-f3d2cc73be7b" providerId="ADAL" clId="{4B49ADEF-8114-C344-9C7C-1ADEAB0DD632}" dt="2020-06-29T04:26:49.537" v="13464"/>
          <ac:spMkLst>
            <pc:docMk/>
            <pc:sldMk cId="3184191111" sldId="326"/>
            <ac:spMk id="15" creationId="{A7C6F9DE-C717-DF4E-B81D-6E60F3D8FC48}"/>
          </ac:spMkLst>
        </pc:spChg>
        <pc:spChg chg="mod">
          <ac:chgData name="Jianhong Ou, Ph.D." userId="c2c730ee-37fd-4109-b3c0-f3d2cc73be7b" providerId="ADAL" clId="{4B49ADEF-8114-C344-9C7C-1ADEAB0DD632}" dt="2020-06-29T04:26:49.537" v="13464"/>
          <ac:spMkLst>
            <pc:docMk/>
            <pc:sldMk cId="3184191111" sldId="326"/>
            <ac:spMk id="16" creationId="{FE2DF075-E99C-E249-8249-168ACEF93E69}"/>
          </ac:spMkLst>
        </pc:spChg>
        <pc:spChg chg="mod">
          <ac:chgData name="Jianhong Ou, Ph.D." userId="c2c730ee-37fd-4109-b3c0-f3d2cc73be7b" providerId="ADAL" clId="{4B49ADEF-8114-C344-9C7C-1ADEAB0DD632}" dt="2020-06-29T04:26:49.537" v="13464"/>
          <ac:spMkLst>
            <pc:docMk/>
            <pc:sldMk cId="3184191111" sldId="326"/>
            <ac:spMk id="17" creationId="{9A84EAB2-2BCA-C641-B923-24090F56F86A}"/>
          </ac:spMkLst>
        </pc:spChg>
        <pc:spChg chg="add mod">
          <ac:chgData name="Jianhong Ou, Ph.D." userId="c2c730ee-37fd-4109-b3c0-f3d2cc73be7b" providerId="ADAL" clId="{4B49ADEF-8114-C344-9C7C-1ADEAB0DD632}" dt="2020-07-01T23:37:36.287" v="26723" actId="14100"/>
          <ac:spMkLst>
            <pc:docMk/>
            <pc:sldMk cId="3184191111" sldId="326"/>
            <ac:spMk id="18" creationId="{F22B3755-14A7-3C44-93D1-30083B8315E9}"/>
          </ac:spMkLst>
        </pc:spChg>
        <pc:grpChg chg="add mod">
          <ac:chgData name="Jianhong Ou, Ph.D." userId="c2c730ee-37fd-4109-b3c0-f3d2cc73be7b" providerId="ADAL" clId="{4B49ADEF-8114-C344-9C7C-1ADEAB0DD632}" dt="2020-06-29T04:28:03.463" v="13479" actId="1076"/>
          <ac:grpSpMkLst>
            <pc:docMk/>
            <pc:sldMk cId="3184191111" sldId="326"/>
            <ac:grpSpMk id="10" creationId="{B8CC90FD-BDCB-3245-981A-775BC8119BC7}"/>
          </ac:grpSpMkLst>
        </pc:grpChg>
        <pc:picChg chg="add mod">
          <ac:chgData name="Jianhong Ou, Ph.D." userId="c2c730ee-37fd-4109-b3c0-f3d2cc73be7b" providerId="ADAL" clId="{4B49ADEF-8114-C344-9C7C-1ADEAB0DD632}" dt="2020-06-29T04:20:13.314" v="13429" actId="14100"/>
          <ac:picMkLst>
            <pc:docMk/>
            <pc:sldMk cId="3184191111" sldId="326"/>
            <ac:picMk id="3" creationId="{EC791793-D8B9-F84B-A3E2-6B6AE08C7B51}"/>
          </ac:picMkLst>
        </pc:picChg>
        <pc:picChg chg="add mod">
          <ac:chgData name="Jianhong Ou, Ph.D." userId="c2c730ee-37fd-4109-b3c0-f3d2cc73be7b" providerId="ADAL" clId="{4B49ADEF-8114-C344-9C7C-1ADEAB0DD632}" dt="2020-06-29T04:22:48.626" v="13438" actId="1076"/>
          <ac:picMkLst>
            <pc:docMk/>
            <pc:sldMk cId="3184191111" sldId="326"/>
            <ac:picMk id="6" creationId="{71EFE1BC-A89A-FA42-BD54-C380B99E722D}"/>
          </ac:picMkLst>
        </pc:picChg>
        <pc:cxnChg chg="mod">
          <ac:chgData name="Jianhong Ou, Ph.D." userId="c2c730ee-37fd-4109-b3c0-f3d2cc73be7b" providerId="ADAL" clId="{4B49ADEF-8114-C344-9C7C-1ADEAB0DD632}" dt="2020-06-29T04:27:51.548" v="13478" actId="1036"/>
          <ac:cxnSpMkLst>
            <pc:docMk/>
            <pc:sldMk cId="3184191111" sldId="326"/>
            <ac:cxnSpMk id="12" creationId="{1AA20337-B775-CE45-887F-6715120F85AF}"/>
          </ac:cxnSpMkLst>
        </pc:cxnChg>
      </pc:sldChg>
      <pc:sldChg chg="addSp modSp new del">
        <pc:chgData name="Jianhong Ou, Ph.D." userId="c2c730ee-37fd-4109-b3c0-f3d2cc73be7b" providerId="ADAL" clId="{4B49ADEF-8114-C344-9C7C-1ADEAB0DD632}" dt="2020-06-29T04:23:56.005" v="13445" actId="2696"/>
        <pc:sldMkLst>
          <pc:docMk/>
          <pc:sldMk cId="1132590353" sldId="327"/>
        </pc:sldMkLst>
        <pc:spChg chg="add mod">
          <ac:chgData name="Jianhong Ou, Ph.D." userId="c2c730ee-37fd-4109-b3c0-f3d2cc73be7b" providerId="ADAL" clId="{4B49ADEF-8114-C344-9C7C-1ADEAB0DD632}" dt="2020-06-27T03:03:29.381" v="4289" actId="20577"/>
          <ac:spMkLst>
            <pc:docMk/>
            <pc:sldMk cId="1132590353" sldId="327"/>
            <ac:spMk id="2" creationId="{F4590C8C-30B9-EC46-8315-05BB7713357B}"/>
          </ac:spMkLst>
        </pc:spChg>
        <pc:picChg chg="add mod">
          <ac:chgData name="Jianhong Ou, Ph.D." userId="c2c730ee-37fd-4109-b3c0-f3d2cc73be7b" providerId="ADAL" clId="{4B49ADEF-8114-C344-9C7C-1ADEAB0DD632}" dt="2020-06-27T03:03:48.875" v="4292" actId="1076"/>
          <ac:picMkLst>
            <pc:docMk/>
            <pc:sldMk cId="1132590353" sldId="327"/>
            <ac:picMk id="3" creationId="{FA90C58D-F4A8-1B43-933F-8EC12C465115}"/>
          </ac:picMkLst>
        </pc:picChg>
        <pc:picChg chg="add mod">
          <ac:chgData name="Jianhong Ou, Ph.D." userId="c2c730ee-37fd-4109-b3c0-f3d2cc73be7b" providerId="ADAL" clId="{4B49ADEF-8114-C344-9C7C-1ADEAB0DD632}" dt="2020-06-27T03:03:59.510" v="4294" actId="1076"/>
          <ac:picMkLst>
            <pc:docMk/>
            <pc:sldMk cId="1132590353" sldId="327"/>
            <ac:picMk id="4" creationId="{773BAC1C-B3A8-F640-87E6-53A3E468FFD4}"/>
          </ac:picMkLst>
        </pc:picChg>
      </pc:sldChg>
      <pc:sldChg chg="addSp modSp new del">
        <pc:chgData name="Jianhong Ou, Ph.D." userId="c2c730ee-37fd-4109-b3c0-f3d2cc73be7b" providerId="ADAL" clId="{4B49ADEF-8114-C344-9C7C-1ADEAB0DD632}" dt="2020-06-29T04:23:55.925" v="13442" actId="2696"/>
        <pc:sldMkLst>
          <pc:docMk/>
          <pc:sldMk cId="3891658686" sldId="328"/>
        </pc:sldMkLst>
        <pc:spChg chg="add mod">
          <ac:chgData name="Jianhong Ou, Ph.D." userId="c2c730ee-37fd-4109-b3c0-f3d2cc73be7b" providerId="ADAL" clId="{4B49ADEF-8114-C344-9C7C-1ADEAB0DD632}" dt="2020-06-27T03:00:47.451" v="4277" actId="20577"/>
          <ac:spMkLst>
            <pc:docMk/>
            <pc:sldMk cId="3891658686" sldId="328"/>
            <ac:spMk id="2" creationId="{C19A8D91-4449-D244-8A9B-E7D2F3950C6B}"/>
          </ac:spMkLst>
        </pc:spChg>
        <pc:picChg chg="add mod">
          <ac:chgData name="Jianhong Ou, Ph.D." userId="c2c730ee-37fd-4109-b3c0-f3d2cc73be7b" providerId="ADAL" clId="{4B49ADEF-8114-C344-9C7C-1ADEAB0DD632}" dt="2020-06-27T03:01:41.177" v="4283" actId="14100"/>
          <ac:picMkLst>
            <pc:docMk/>
            <pc:sldMk cId="3891658686" sldId="328"/>
            <ac:picMk id="3" creationId="{8C5A8895-45A3-1149-A997-5F9436A9FFAE}"/>
          </ac:picMkLst>
        </pc:picChg>
      </pc:sldChg>
      <pc:sldChg chg="addSp modSp new del">
        <pc:chgData name="Jianhong Ou, Ph.D." userId="c2c730ee-37fd-4109-b3c0-f3d2cc73be7b" providerId="ADAL" clId="{4B49ADEF-8114-C344-9C7C-1ADEAB0DD632}" dt="2020-06-29T04:23:55.962" v="13443" actId="2696"/>
        <pc:sldMkLst>
          <pc:docMk/>
          <pc:sldMk cId="94492666" sldId="329"/>
        </pc:sldMkLst>
        <pc:spChg chg="add mod">
          <ac:chgData name="Jianhong Ou, Ph.D." userId="c2c730ee-37fd-4109-b3c0-f3d2cc73be7b" providerId="ADAL" clId="{4B49ADEF-8114-C344-9C7C-1ADEAB0DD632}" dt="2020-06-27T03:01:15.834" v="4281" actId="20577"/>
          <ac:spMkLst>
            <pc:docMk/>
            <pc:sldMk cId="94492666" sldId="329"/>
            <ac:spMk id="2" creationId="{E13FB7F1-9826-5149-8744-F9D9277F60A6}"/>
          </ac:spMkLst>
        </pc:spChg>
        <pc:picChg chg="add mod">
          <ac:chgData name="Jianhong Ou, Ph.D." userId="c2c730ee-37fd-4109-b3c0-f3d2cc73be7b" providerId="ADAL" clId="{4B49ADEF-8114-C344-9C7C-1ADEAB0DD632}" dt="2020-06-27T03:01:59.345" v="4286" actId="1076"/>
          <ac:picMkLst>
            <pc:docMk/>
            <pc:sldMk cId="94492666" sldId="329"/>
            <ac:picMk id="3" creationId="{1DEF73B3-6DE5-C643-A1D0-C1ABE97221D9}"/>
          </ac:picMkLst>
        </pc:picChg>
      </pc:sldChg>
      <pc:sldChg chg="addSp delSp modSp add del modNotesTx">
        <pc:chgData name="Jianhong Ou, Ph.D." userId="c2c730ee-37fd-4109-b3c0-f3d2cc73be7b" providerId="ADAL" clId="{4B49ADEF-8114-C344-9C7C-1ADEAB0DD632}" dt="2020-07-02T00:28:04.886" v="27639" actId="20577"/>
        <pc:sldMkLst>
          <pc:docMk/>
          <pc:sldMk cId="696096572" sldId="330"/>
        </pc:sldMkLst>
        <pc:spChg chg="add del mod">
          <ac:chgData name="Jianhong Ou, Ph.D." userId="c2c730ee-37fd-4109-b3c0-f3d2cc73be7b" providerId="ADAL" clId="{4B49ADEF-8114-C344-9C7C-1ADEAB0DD632}" dt="2020-06-27T13:30:04.571" v="4330" actId="478"/>
          <ac:spMkLst>
            <pc:docMk/>
            <pc:sldMk cId="696096572" sldId="330"/>
            <ac:spMk id="2" creationId="{BC3D43C8-1142-DA47-901E-33115FE44BF9}"/>
          </ac:spMkLst>
        </pc:spChg>
        <pc:spChg chg="del mod">
          <ac:chgData name="Jianhong Ou, Ph.D." userId="c2c730ee-37fd-4109-b3c0-f3d2cc73be7b" providerId="ADAL" clId="{4B49ADEF-8114-C344-9C7C-1ADEAB0DD632}" dt="2020-06-27T13:29:18.568" v="4322" actId="478"/>
          <ac:spMkLst>
            <pc:docMk/>
            <pc:sldMk cId="696096572" sldId="330"/>
            <ac:spMk id="8" creationId="{00000000-0000-0000-0000-000000000000}"/>
          </ac:spMkLst>
        </pc:spChg>
        <pc:spChg chg="mod">
          <ac:chgData name="Jianhong Ou, Ph.D." userId="c2c730ee-37fd-4109-b3c0-f3d2cc73be7b" providerId="ADAL" clId="{4B49ADEF-8114-C344-9C7C-1ADEAB0DD632}" dt="2020-06-27T13:32:18.662" v="4347" actId="164"/>
          <ac:spMkLst>
            <pc:docMk/>
            <pc:sldMk cId="696096572" sldId="330"/>
            <ac:spMk id="9" creationId="{00000000-0000-0000-0000-000000000000}"/>
          </ac:spMkLst>
        </pc:spChg>
        <pc:spChg chg="mod">
          <ac:chgData name="Jianhong Ou, Ph.D." userId="c2c730ee-37fd-4109-b3c0-f3d2cc73be7b" providerId="ADAL" clId="{4B49ADEF-8114-C344-9C7C-1ADEAB0DD632}" dt="2020-06-27T13:32:18.662" v="4347" actId="164"/>
          <ac:spMkLst>
            <pc:docMk/>
            <pc:sldMk cId="696096572" sldId="330"/>
            <ac:spMk id="10" creationId="{00000000-0000-0000-0000-000000000000}"/>
          </ac:spMkLst>
        </pc:spChg>
        <pc:spChg chg="mod">
          <ac:chgData name="Jianhong Ou, Ph.D." userId="c2c730ee-37fd-4109-b3c0-f3d2cc73be7b" providerId="ADAL" clId="{4B49ADEF-8114-C344-9C7C-1ADEAB0DD632}" dt="2020-06-27T13:32:18.662" v="4347" actId="164"/>
          <ac:spMkLst>
            <pc:docMk/>
            <pc:sldMk cId="696096572" sldId="330"/>
            <ac:spMk id="24" creationId="{00000000-0000-0000-0000-000000000000}"/>
          </ac:spMkLst>
        </pc:spChg>
        <pc:spChg chg="mod">
          <ac:chgData name="Jianhong Ou, Ph.D." userId="c2c730ee-37fd-4109-b3c0-f3d2cc73be7b" providerId="ADAL" clId="{4B49ADEF-8114-C344-9C7C-1ADEAB0DD632}" dt="2020-06-27T13:32:18.662" v="4347" actId="164"/>
          <ac:spMkLst>
            <pc:docMk/>
            <pc:sldMk cId="696096572" sldId="330"/>
            <ac:spMk id="27" creationId="{00000000-0000-0000-0000-000000000000}"/>
          </ac:spMkLst>
        </pc:spChg>
        <pc:spChg chg="mod">
          <ac:chgData name="Jianhong Ou, Ph.D." userId="c2c730ee-37fd-4109-b3c0-f3d2cc73be7b" providerId="ADAL" clId="{4B49ADEF-8114-C344-9C7C-1ADEAB0DD632}" dt="2020-06-27T13:32:18.662" v="4347" actId="164"/>
          <ac:spMkLst>
            <pc:docMk/>
            <pc:sldMk cId="696096572" sldId="330"/>
            <ac:spMk id="28" creationId="{00000000-0000-0000-0000-000000000000}"/>
          </ac:spMkLst>
        </pc:spChg>
        <pc:spChg chg="mod">
          <ac:chgData name="Jianhong Ou, Ph.D." userId="c2c730ee-37fd-4109-b3c0-f3d2cc73be7b" providerId="ADAL" clId="{4B49ADEF-8114-C344-9C7C-1ADEAB0DD632}" dt="2020-06-27T13:32:18.662" v="4347" actId="164"/>
          <ac:spMkLst>
            <pc:docMk/>
            <pc:sldMk cId="696096572" sldId="330"/>
            <ac:spMk id="29" creationId="{00000000-0000-0000-0000-000000000000}"/>
          </ac:spMkLst>
        </pc:spChg>
        <pc:spChg chg="mod">
          <ac:chgData name="Jianhong Ou, Ph.D." userId="c2c730ee-37fd-4109-b3c0-f3d2cc73be7b" providerId="ADAL" clId="{4B49ADEF-8114-C344-9C7C-1ADEAB0DD632}" dt="2020-06-27T14:58:14.155" v="4386" actId="1076"/>
          <ac:spMkLst>
            <pc:docMk/>
            <pc:sldMk cId="696096572" sldId="330"/>
            <ac:spMk id="49" creationId="{00000000-0000-0000-0000-000000000000}"/>
          </ac:spMkLst>
        </pc:spChg>
        <pc:spChg chg="mod">
          <ac:chgData name="Jianhong Ou, Ph.D." userId="c2c730ee-37fd-4109-b3c0-f3d2cc73be7b" providerId="ADAL" clId="{4B49ADEF-8114-C344-9C7C-1ADEAB0DD632}" dt="2020-06-27T14:58:14.155" v="4386" actId="1076"/>
          <ac:spMkLst>
            <pc:docMk/>
            <pc:sldMk cId="696096572" sldId="330"/>
            <ac:spMk id="52" creationId="{00000000-0000-0000-0000-000000000000}"/>
          </ac:spMkLst>
        </pc:spChg>
        <pc:spChg chg="mod">
          <ac:chgData name="Jianhong Ou, Ph.D." userId="c2c730ee-37fd-4109-b3c0-f3d2cc73be7b" providerId="ADAL" clId="{4B49ADEF-8114-C344-9C7C-1ADEAB0DD632}" dt="2020-06-27T13:32:18.662" v="4347" actId="164"/>
          <ac:spMkLst>
            <pc:docMk/>
            <pc:sldMk cId="696096572" sldId="330"/>
            <ac:spMk id="53" creationId="{00000000-0000-0000-0000-000000000000}"/>
          </ac:spMkLst>
        </pc:spChg>
        <pc:spChg chg="mod">
          <ac:chgData name="Jianhong Ou, Ph.D." userId="c2c730ee-37fd-4109-b3c0-f3d2cc73be7b" providerId="ADAL" clId="{4B49ADEF-8114-C344-9C7C-1ADEAB0DD632}" dt="2020-06-27T13:32:18.662" v="4347" actId="164"/>
          <ac:spMkLst>
            <pc:docMk/>
            <pc:sldMk cId="696096572" sldId="330"/>
            <ac:spMk id="54" creationId="{00000000-0000-0000-0000-000000000000}"/>
          </ac:spMkLst>
        </pc:spChg>
        <pc:spChg chg="mod">
          <ac:chgData name="Jianhong Ou, Ph.D." userId="c2c730ee-37fd-4109-b3c0-f3d2cc73be7b" providerId="ADAL" clId="{4B49ADEF-8114-C344-9C7C-1ADEAB0DD632}" dt="2020-06-27T14:58:14.155" v="4386" actId="1076"/>
          <ac:spMkLst>
            <pc:docMk/>
            <pc:sldMk cId="696096572" sldId="330"/>
            <ac:spMk id="55" creationId="{00000000-0000-0000-0000-000000000000}"/>
          </ac:spMkLst>
        </pc:spChg>
        <pc:spChg chg="del mod">
          <ac:chgData name="Jianhong Ou, Ph.D." userId="c2c730ee-37fd-4109-b3c0-f3d2cc73be7b" providerId="ADAL" clId="{4B49ADEF-8114-C344-9C7C-1ADEAB0DD632}" dt="2020-06-27T13:30:28.082" v="4336" actId="478"/>
          <ac:spMkLst>
            <pc:docMk/>
            <pc:sldMk cId="696096572" sldId="330"/>
            <ac:spMk id="57" creationId="{00000000-0000-0000-0000-000000000000}"/>
          </ac:spMkLst>
        </pc:spChg>
        <pc:spChg chg="mod">
          <ac:chgData name="Jianhong Ou, Ph.D." userId="c2c730ee-37fd-4109-b3c0-f3d2cc73be7b" providerId="ADAL" clId="{4B49ADEF-8114-C344-9C7C-1ADEAB0DD632}" dt="2020-06-27T13:32:18.662" v="4347" actId="164"/>
          <ac:spMkLst>
            <pc:docMk/>
            <pc:sldMk cId="696096572" sldId="330"/>
            <ac:spMk id="86" creationId="{00000000-0000-0000-0000-000000000000}"/>
          </ac:spMkLst>
        </pc:spChg>
        <pc:spChg chg="del mod">
          <ac:chgData name="Jianhong Ou, Ph.D." userId="c2c730ee-37fd-4109-b3c0-f3d2cc73be7b" providerId="ADAL" clId="{4B49ADEF-8114-C344-9C7C-1ADEAB0DD632}" dt="2020-06-27T13:30:58.879" v="4343" actId="478"/>
          <ac:spMkLst>
            <pc:docMk/>
            <pc:sldMk cId="696096572" sldId="330"/>
            <ac:spMk id="89" creationId="{00000000-0000-0000-0000-000000000000}"/>
          </ac:spMkLst>
        </pc:spChg>
        <pc:spChg chg="mod">
          <ac:chgData name="Jianhong Ou, Ph.D." userId="c2c730ee-37fd-4109-b3c0-f3d2cc73be7b" providerId="ADAL" clId="{4B49ADEF-8114-C344-9C7C-1ADEAB0DD632}" dt="2020-06-27T13:32:18.662" v="4347" actId="164"/>
          <ac:spMkLst>
            <pc:docMk/>
            <pc:sldMk cId="696096572" sldId="330"/>
            <ac:spMk id="91" creationId="{00000000-0000-0000-0000-000000000000}"/>
          </ac:spMkLst>
        </pc:spChg>
        <pc:spChg chg="mod">
          <ac:chgData name="Jianhong Ou, Ph.D." userId="c2c730ee-37fd-4109-b3c0-f3d2cc73be7b" providerId="ADAL" clId="{4B49ADEF-8114-C344-9C7C-1ADEAB0DD632}" dt="2020-06-27T13:32:18.662" v="4347" actId="164"/>
          <ac:spMkLst>
            <pc:docMk/>
            <pc:sldMk cId="696096572" sldId="330"/>
            <ac:spMk id="92" creationId="{00000000-0000-0000-0000-000000000000}"/>
          </ac:spMkLst>
        </pc:spChg>
        <pc:spChg chg="mod">
          <ac:chgData name="Jianhong Ou, Ph.D." userId="c2c730ee-37fd-4109-b3c0-f3d2cc73be7b" providerId="ADAL" clId="{4B49ADEF-8114-C344-9C7C-1ADEAB0DD632}" dt="2020-06-27T13:32:18.662" v="4347" actId="164"/>
          <ac:spMkLst>
            <pc:docMk/>
            <pc:sldMk cId="696096572" sldId="330"/>
            <ac:spMk id="95" creationId="{00000000-0000-0000-0000-000000000000}"/>
          </ac:spMkLst>
        </pc:spChg>
        <pc:spChg chg="mod">
          <ac:chgData name="Jianhong Ou, Ph.D." userId="c2c730ee-37fd-4109-b3c0-f3d2cc73be7b" providerId="ADAL" clId="{4B49ADEF-8114-C344-9C7C-1ADEAB0DD632}" dt="2020-06-27T13:32:18.662" v="4347" actId="164"/>
          <ac:spMkLst>
            <pc:docMk/>
            <pc:sldMk cId="696096572" sldId="330"/>
            <ac:spMk id="97" creationId="{00000000-0000-0000-0000-000000000000}"/>
          </ac:spMkLst>
        </pc:spChg>
        <pc:spChg chg="mod">
          <ac:chgData name="Jianhong Ou, Ph.D." userId="c2c730ee-37fd-4109-b3c0-f3d2cc73be7b" providerId="ADAL" clId="{4B49ADEF-8114-C344-9C7C-1ADEAB0DD632}" dt="2020-06-27T13:32:18.662" v="4347" actId="164"/>
          <ac:spMkLst>
            <pc:docMk/>
            <pc:sldMk cId="696096572" sldId="330"/>
            <ac:spMk id="109" creationId="{00000000-0000-0000-0000-000000000000}"/>
          </ac:spMkLst>
        </pc:spChg>
        <pc:spChg chg="mod">
          <ac:chgData name="Jianhong Ou, Ph.D." userId="c2c730ee-37fd-4109-b3c0-f3d2cc73be7b" providerId="ADAL" clId="{4B49ADEF-8114-C344-9C7C-1ADEAB0DD632}" dt="2020-06-27T13:32:18.662" v="4347" actId="164"/>
          <ac:spMkLst>
            <pc:docMk/>
            <pc:sldMk cId="696096572" sldId="330"/>
            <ac:spMk id="110" creationId="{00000000-0000-0000-0000-000000000000}"/>
          </ac:spMkLst>
        </pc:spChg>
        <pc:spChg chg="mod">
          <ac:chgData name="Jianhong Ou, Ph.D." userId="c2c730ee-37fd-4109-b3c0-f3d2cc73be7b" providerId="ADAL" clId="{4B49ADEF-8114-C344-9C7C-1ADEAB0DD632}" dt="2020-06-27T14:58:14.155" v="4386" actId="1076"/>
          <ac:spMkLst>
            <pc:docMk/>
            <pc:sldMk cId="696096572" sldId="330"/>
            <ac:spMk id="111" creationId="{00000000-0000-0000-0000-000000000000}"/>
          </ac:spMkLst>
        </pc:spChg>
        <pc:spChg chg="mod">
          <ac:chgData name="Jianhong Ou, Ph.D." userId="c2c730ee-37fd-4109-b3c0-f3d2cc73be7b" providerId="ADAL" clId="{4B49ADEF-8114-C344-9C7C-1ADEAB0DD632}" dt="2020-06-27T14:58:14.155" v="4386" actId="1076"/>
          <ac:spMkLst>
            <pc:docMk/>
            <pc:sldMk cId="696096572" sldId="330"/>
            <ac:spMk id="112" creationId="{00000000-0000-0000-0000-000000000000}"/>
          </ac:spMkLst>
        </pc:spChg>
        <pc:spChg chg="add mod">
          <ac:chgData name="Jianhong Ou, Ph.D." userId="c2c730ee-37fd-4109-b3c0-f3d2cc73be7b" providerId="ADAL" clId="{4B49ADEF-8114-C344-9C7C-1ADEAB0DD632}" dt="2020-06-27T13:32:18.662" v="4347" actId="164"/>
          <ac:spMkLst>
            <pc:docMk/>
            <pc:sldMk cId="696096572" sldId="330"/>
            <ac:spMk id="113" creationId="{067C3451-A53D-1F4F-9D5B-C670452D5FED}"/>
          </ac:spMkLst>
        </pc:spChg>
        <pc:spChg chg="add mod">
          <ac:chgData name="Jianhong Ou, Ph.D." userId="c2c730ee-37fd-4109-b3c0-f3d2cc73be7b" providerId="ADAL" clId="{4B49ADEF-8114-C344-9C7C-1ADEAB0DD632}" dt="2020-06-27T13:32:18.662" v="4347" actId="164"/>
          <ac:spMkLst>
            <pc:docMk/>
            <pc:sldMk cId="696096572" sldId="330"/>
            <ac:spMk id="121" creationId="{1180537B-9BBE-1044-A18D-915D774A66AD}"/>
          </ac:spMkLst>
        </pc:spChg>
        <pc:spChg chg="add mod">
          <ac:chgData name="Jianhong Ou, Ph.D." userId="c2c730ee-37fd-4109-b3c0-f3d2cc73be7b" providerId="ADAL" clId="{4B49ADEF-8114-C344-9C7C-1ADEAB0DD632}" dt="2020-06-27T13:32:18.662" v="4347" actId="164"/>
          <ac:spMkLst>
            <pc:docMk/>
            <pc:sldMk cId="696096572" sldId="330"/>
            <ac:spMk id="127" creationId="{2E98D702-18B8-3B45-85D3-2A0E4020A194}"/>
          </ac:spMkLst>
        </pc:spChg>
        <pc:spChg chg="add mod">
          <ac:chgData name="Jianhong Ou, Ph.D." userId="c2c730ee-37fd-4109-b3c0-f3d2cc73be7b" providerId="ADAL" clId="{4B49ADEF-8114-C344-9C7C-1ADEAB0DD632}" dt="2020-06-27T13:32:18.662" v="4347" actId="164"/>
          <ac:spMkLst>
            <pc:docMk/>
            <pc:sldMk cId="696096572" sldId="330"/>
            <ac:spMk id="128" creationId="{EF71FCED-DE0F-0245-951F-1D34C7DE0497}"/>
          </ac:spMkLst>
        </pc:spChg>
        <pc:spChg chg="add mod">
          <ac:chgData name="Jianhong Ou, Ph.D." userId="c2c730ee-37fd-4109-b3c0-f3d2cc73be7b" providerId="ADAL" clId="{4B49ADEF-8114-C344-9C7C-1ADEAB0DD632}" dt="2020-06-27T13:33:14.518" v="4358" actId="1076"/>
          <ac:spMkLst>
            <pc:docMk/>
            <pc:sldMk cId="696096572" sldId="330"/>
            <ac:spMk id="129" creationId="{36960EE6-508C-8D4A-9428-A8E5E2EC058B}"/>
          </ac:spMkLst>
        </pc:spChg>
        <pc:spChg chg="mod">
          <ac:chgData name="Jianhong Ou, Ph.D." userId="c2c730ee-37fd-4109-b3c0-f3d2cc73be7b" providerId="ADAL" clId="{4B49ADEF-8114-C344-9C7C-1ADEAB0DD632}" dt="2020-06-27T13:32:18.662" v="4347" actId="164"/>
          <ac:spMkLst>
            <pc:docMk/>
            <pc:sldMk cId="696096572" sldId="330"/>
            <ac:spMk id="135" creationId="{00000000-0000-0000-0000-000000000000}"/>
          </ac:spMkLst>
        </pc:spChg>
        <pc:spChg chg="del mod">
          <ac:chgData name="Jianhong Ou, Ph.D." userId="c2c730ee-37fd-4109-b3c0-f3d2cc73be7b" providerId="ADAL" clId="{4B49ADEF-8114-C344-9C7C-1ADEAB0DD632}" dt="2020-06-27T13:29:36.380" v="4325" actId="478"/>
          <ac:spMkLst>
            <pc:docMk/>
            <pc:sldMk cId="696096572" sldId="330"/>
            <ac:spMk id="137" creationId="{00000000-0000-0000-0000-000000000000}"/>
          </ac:spMkLst>
        </pc:spChg>
        <pc:spChg chg="mod">
          <ac:chgData name="Jianhong Ou, Ph.D." userId="c2c730ee-37fd-4109-b3c0-f3d2cc73be7b" providerId="ADAL" clId="{4B49ADEF-8114-C344-9C7C-1ADEAB0DD632}" dt="2020-06-27T14:58:14.155" v="4386" actId="1076"/>
          <ac:spMkLst>
            <pc:docMk/>
            <pc:sldMk cId="696096572" sldId="330"/>
            <ac:spMk id="152" creationId="{00000000-0000-0000-0000-000000000000}"/>
          </ac:spMkLst>
        </pc:spChg>
        <pc:spChg chg="mod">
          <ac:chgData name="Jianhong Ou, Ph.D." userId="c2c730ee-37fd-4109-b3c0-f3d2cc73be7b" providerId="ADAL" clId="{4B49ADEF-8114-C344-9C7C-1ADEAB0DD632}" dt="2020-06-27T13:32:18.662" v="4347" actId="164"/>
          <ac:spMkLst>
            <pc:docMk/>
            <pc:sldMk cId="696096572" sldId="330"/>
            <ac:spMk id="153" creationId="{00000000-0000-0000-0000-000000000000}"/>
          </ac:spMkLst>
        </pc:spChg>
        <pc:grpChg chg="add mod">
          <ac:chgData name="Jianhong Ou, Ph.D." userId="c2c730ee-37fd-4109-b3c0-f3d2cc73be7b" providerId="ADAL" clId="{4B49ADEF-8114-C344-9C7C-1ADEAB0DD632}" dt="2020-06-28T02:59:57.327" v="10546" actId="1076"/>
          <ac:grpSpMkLst>
            <pc:docMk/>
            <pc:sldMk cId="696096572" sldId="330"/>
            <ac:grpSpMk id="3" creationId="{FFC95E0A-08C5-8849-9F32-FB1F6C9E8129}"/>
          </ac:grpSpMkLst>
        </pc:grpChg>
        <pc:grpChg chg="mod">
          <ac:chgData name="Jianhong Ou, Ph.D." userId="c2c730ee-37fd-4109-b3c0-f3d2cc73be7b" providerId="ADAL" clId="{4B49ADEF-8114-C344-9C7C-1ADEAB0DD632}" dt="2020-06-27T13:32:18.662" v="4347" actId="164"/>
          <ac:grpSpMkLst>
            <pc:docMk/>
            <pc:sldMk cId="696096572" sldId="330"/>
            <ac:grpSpMk id="87" creationId="{00000000-0000-0000-0000-000000000000}"/>
          </ac:grpSpMkLst>
        </pc:grpChg>
        <pc:grpChg chg="mod">
          <ac:chgData name="Jianhong Ou, Ph.D." userId="c2c730ee-37fd-4109-b3c0-f3d2cc73be7b" providerId="ADAL" clId="{4B49ADEF-8114-C344-9C7C-1ADEAB0DD632}" dt="2020-06-27T13:32:18.662" v="4347" actId="164"/>
          <ac:grpSpMkLst>
            <pc:docMk/>
            <pc:sldMk cId="696096572" sldId="330"/>
            <ac:grpSpMk id="114" creationId="{00000000-0000-0000-0000-000000000000}"/>
          </ac:grpSpMkLst>
        </pc:grpChg>
        <pc:grpChg chg="mod">
          <ac:chgData name="Jianhong Ou, Ph.D." userId="c2c730ee-37fd-4109-b3c0-f3d2cc73be7b" providerId="ADAL" clId="{4B49ADEF-8114-C344-9C7C-1ADEAB0DD632}" dt="2020-06-27T13:32:18.662" v="4347" actId="164"/>
          <ac:grpSpMkLst>
            <pc:docMk/>
            <pc:sldMk cId="696096572" sldId="330"/>
            <ac:grpSpMk id="115" creationId="{00000000-0000-0000-0000-000000000000}"/>
          </ac:grpSpMkLst>
        </pc:grpChg>
        <pc:grpChg chg="mod">
          <ac:chgData name="Jianhong Ou, Ph.D." userId="c2c730ee-37fd-4109-b3c0-f3d2cc73be7b" providerId="ADAL" clId="{4B49ADEF-8114-C344-9C7C-1ADEAB0DD632}" dt="2020-06-27T13:32:18.662" v="4347" actId="164"/>
          <ac:grpSpMkLst>
            <pc:docMk/>
            <pc:sldMk cId="696096572" sldId="330"/>
            <ac:grpSpMk id="131" creationId="{00000000-0000-0000-0000-000000000000}"/>
          </ac:grpSpMkLst>
        </pc:grpChg>
        <pc:grpChg chg="mod">
          <ac:chgData name="Jianhong Ou, Ph.D." userId="c2c730ee-37fd-4109-b3c0-f3d2cc73be7b" providerId="ADAL" clId="{4B49ADEF-8114-C344-9C7C-1ADEAB0DD632}" dt="2020-06-27T13:32:18.662" v="4347" actId="164"/>
          <ac:grpSpMkLst>
            <pc:docMk/>
            <pc:sldMk cId="696096572" sldId="330"/>
            <ac:grpSpMk id="164" creationId="{00000000-0000-0000-0000-000000000000}"/>
          </ac:grpSpMkLst>
        </pc:grpChg>
        <pc:cxnChg chg="mod">
          <ac:chgData name="Jianhong Ou, Ph.D." userId="c2c730ee-37fd-4109-b3c0-f3d2cc73be7b" providerId="ADAL" clId="{4B49ADEF-8114-C344-9C7C-1ADEAB0DD632}" dt="2020-06-27T13:32:18.662" v="4347" actId="164"/>
          <ac:cxnSpMkLst>
            <pc:docMk/>
            <pc:sldMk cId="696096572" sldId="330"/>
            <ac:cxnSpMk id="5" creationId="{00000000-0000-0000-0000-000000000000}"/>
          </ac:cxnSpMkLst>
        </pc:cxnChg>
        <pc:cxnChg chg="mod">
          <ac:chgData name="Jianhong Ou, Ph.D." userId="c2c730ee-37fd-4109-b3c0-f3d2cc73be7b" providerId="ADAL" clId="{4B49ADEF-8114-C344-9C7C-1ADEAB0DD632}" dt="2020-06-27T14:50:39.050" v="4383" actId="1038"/>
          <ac:cxnSpMkLst>
            <pc:docMk/>
            <pc:sldMk cId="696096572" sldId="330"/>
            <ac:cxnSpMk id="20" creationId="{00000000-0000-0000-0000-000000000000}"/>
          </ac:cxnSpMkLst>
        </pc:cxnChg>
        <pc:cxnChg chg="mod">
          <ac:chgData name="Jianhong Ou, Ph.D." userId="c2c730ee-37fd-4109-b3c0-f3d2cc73be7b" providerId="ADAL" clId="{4B49ADEF-8114-C344-9C7C-1ADEAB0DD632}" dt="2020-06-27T13:32:18.662" v="4347" actId="164"/>
          <ac:cxnSpMkLst>
            <pc:docMk/>
            <pc:sldMk cId="696096572" sldId="330"/>
            <ac:cxnSpMk id="21" creationId="{00000000-0000-0000-0000-000000000000}"/>
          </ac:cxnSpMkLst>
        </pc:cxnChg>
        <pc:cxnChg chg="mod">
          <ac:chgData name="Jianhong Ou, Ph.D." userId="c2c730ee-37fd-4109-b3c0-f3d2cc73be7b" providerId="ADAL" clId="{4B49ADEF-8114-C344-9C7C-1ADEAB0DD632}" dt="2020-06-27T13:32:18.662" v="4347" actId="164"/>
          <ac:cxnSpMkLst>
            <pc:docMk/>
            <pc:sldMk cId="696096572" sldId="330"/>
            <ac:cxnSpMk id="26" creationId="{00000000-0000-0000-0000-000000000000}"/>
          </ac:cxnSpMkLst>
        </pc:cxnChg>
        <pc:cxnChg chg="mod">
          <ac:chgData name="Jianhong Ou, Ph.D." userId="c2c730ee-37fd-4109-b3c0-f3d2cc73be7b" providerId="ADAL" clId="{4B49ADEF-8114-C344-9C7C-1ADEAB0DD632}" dt="2020-06-27T14:50:39.050" v="4383" actId="1038"/>
          <ac:cxnSpMkLst>
            <pc:docMk/>
            <pc:sldMk cId="696096572" sldId="330"/>
            <ac:cxnSpMk id="37" creationId="{00000000-0000-0000-0000-000000000000}"/>
          </ac:cxnSpMkLst>
        </pc:cxnChg>
        <pc:cxnChg chg="mod">
          <ac:chgData name="Jianhong Ou, Ph.D." userId="c2c730ee-37fd-4109-b3c0-f3d2cc73be7b" providerId="ADAL" clId="{4B49ADEF-8114-C344-9C7C-1ADEAB0DD632}" dt="2020-06-27T13:32:18.662" v="4347" actId="164"/>
          <ac:cxnSpMkLst>
            <pc:docMk/>
            <pc:sldMk cId="696096572" sldId="330"/>
            <ac:cxnSpMk id="40" creationId="{00000000-0000-0000-0000-000000000000}"/>
          </ac:cxnSpMkLst>
        </pc:cxnChg>
        <pc:cxnChg chg="mod">
          <ac:chgData name="Jianhong Ou, Ph.D." userId="c2c730ee-37fd-4109-b3c0-f3d2cc73be7b" providerId="ADAL" clId="{4B49ADEF-8114-C344-9C7C-1ADEAB0DD632}" dt="2020-06-27T13:32:18.662" v="4347" actId="164"/>
          <ac:cxnSpMkLst>
            <pc:docMk/>
            <pc:sldMk cId="696096572" sldId="330"/>
            <ac:cxnSpMk id="42" creationId="{00000000-0000-0000-0000-000000000000}"/>
          </ac:cxnSpMkLst>
        </pc:cxnChg>
        <pc:cxnChg chg="mod">
          <ac:chgData name="Jianhong Ou, Ph.D." userId="c2c730ee-37fd-4109-b3c0-f3d2cc73be7b" providerId="ADAL" clId="{4B49ADEF-8114-C344-9C7C-1ADEAB0DD632}" dt="2020-06-27T14:50:51.947" v="4385" actId="1037"/>
          <ac:cxnSpMkLst>
            <pc:docMk/>
            <pc:sldMk cId="696096572" sldId="330"/>
            <ac:cxnSpMk id="44" creationId="{00000000-0000-0000-0000-000000000000}"/>
          </ac:cxnSpMkLst>
        </pc:cxnChg>
        <pc:cxnChg chg="mod">
          <ac:chgData name="Jianhong Ou, Ph.D." userId="c2c730ee-37fd-4109-b3c0-f3d2cc73be7b" providerId="ADAL" clId="{4B49ADEF-8114-C344-9C7C-1ADEAB0DD632}" dt="2020-06-27T13:32:18.662" v="4347" actId="164"/>
          <ac:cxnSpMkLst>
            <pc:docMk/>
            <pc:sldMk cId="696096572" sldId="330"/>
            <ac:cxnSpMk id="46" creationId="{00000000-0000-0000-0000-000000000000}"/>
          </ac:cxnSpMkLst>
        </pc:cxnChg>
        <pc:cxnChg chg="mod">
          <ac:chgData name="Jianhong Ou, Ph.D." userId="c2c730ee-37fd-4109-b3c0-f3d2cc73be7b" providerId="ADAL" clId="{4B49ADEF-8114-C344-9C7C-1ADEAB0DD632}" dt="2020-06-27T14:28:37.148" v="4376" actId="1035"/>
          <ac:cxnSpMkLst>
            <pc:docMk/>
            <pc:sldMk cId="696096572" sldId="330"/>
            <ac:cxnSpMk id="47" creationId="{00000000-0000-0000-0000-000000000000}"/>
          </ac:cxnSpMkLst>
        </pc:cxnChg>
        <pc:cxnChg chg="mod">
          <ac:chgData name="Jianhong Ou, Ph.D." userId="c2c730ee-37fd-4109-b3c0-f3d2cc73be7b" providerId="ADAL" clId="{4B49ADEF-8114-C344-9C7C-1ADEAB0DD632}" dt="2020-06-27T14:49:53.468" v="4379" actId="1038"/>
          <ac:cxnSpMkLst>
            <pc:docMk/>
            <pc:sldMk cId="696096572" sldId="330"/>
            <ac:cxnSpMk id="77" creationId="{00000000-0000-0000-0000-000000000000}"/>
          </ac:cxnSpMkLst>
        </pc:cxnChg>
        <pc:cxnChg chg="mod">
          <ac:chgData name="Jianhong Ou, Ph.D." userId="c2c730ee-37fd-4109-b3c0-f3d2cc73be7b" providerId="ADAL" clId="{4B49ADEF-8114-C344-9C7C-1ADEAB0DD632}" dt="2020-06-27T15:15:51.046" v="4387" actId="1035"/>
          <ac:cxnSpMkLst>
            <pc:docMk/>
            <pc:sldMk cId="696096572" sldId="330"/>
            <ac:cxnSpMk id="83" creationId="{00000000-0000-0000-0000-000000000000}"/>
          </ac:cxnSpMkLst>
        </pc:cxnChg>
        <pc:cxnChg chg="mod">
          <ac:chgData name="Jianhong Ou, Ph.D." userId="c2c730ee-37fd-4109-b3c0-f3d2cc73be7b" providerId="ADAL" clId="{4B49ADEF-8114-C344-9C7C-1ADEAB0DD632}" dt="2020-06-27T15:21:06.118" v="4388" actId="166"/>
          <ac:cxnSpMkLst>
            <pc:docMk/>
            <pc:sldMk cId="696096572" sldId="330"/>
            <ac:cxnSpMk id="90" creationId="{00000000-0000-0000-0000-000000000000}"/>
          </ac:cxnSpMkLst>
        </pc:cxnChg>
        <pc:cxnChg chg="mod">
          <ac:chgData name="Jianhong Ou, Ph.D." userId="c2c730ee-37fd-4109-b3c0-f3d2cc73be7b" providerId="ADAL" clId="{4B49ADEF-8114-C344-9C7C-1ADEAB0DD632}" dt="2020-06-27T13:32:18.662" v="4347" actId="164"/>
          <ac:cxnSpMkLst>
            <pc:docMk/>
            <pc:sldMk cId="696096572" sldId="330"/>
            <ac:cxnSpMk id="93" creationId="{00000000-0000-0000-0000-000000000000}"/>
          </ac:cxnSpMkLst>
        </pc:cxnChg>
        <pc:cxnChg chg="mod">
          <ac:chgData name="Jianhong Ou, Ph.D." userId="c2c730ee-37fd-4109-b3c0-f3d2cc73be7b" providerId="ADAL" clId="{4B49ADEF-8114-C344-9C7C-1ADEAB0DD632}" dt="2020-06-27T13:32:18.662" v="4347" actId="164"/>
          <ac:cxnSpMkLst>
            <pc:docMk/>
            <pc:sldMk cId="696096572" sldId="330"/>
            <ac:cxnSpMk id="94" creationId="{00000000-0000-0000-0000-000000000000}"/>
          </ac:cxnSpMkLst>
        </pc:cxnChg>
        <pc:cxnChg chg="mod">
          <ac:chgData name="Jianhong Ou, Ph.D." userId="c2c730ee-37fd-4109-b3c0-f3d2cc73be7b" providerId="ADAL" clId="{4B49ADEF-8114-C344-9C7C-1ADEAB0DD632}" dt="2020-06-27T13:32:18.662" v="4347" actId="164"/>
          <ac:cxnSpMkLst>
            <pc:docMk/>
            <pc:sldMk cId="696096572" sldId="330"/>
            <ac:cxnSpMk id="98" creationId="{00000000-0000-0000-0000-000000000000}"/>
          </ac:cxnSpMkLst>
        </pc:cxnChg>
        <pc:cxnChg chg="mod">
          <ac:chgData name="Jianhong Ou, Ph.D." userId="c2c730ee-37fd-4109-b3c0-f3d2cc73be7b" providerId="ADAL" clId="{4B49ADEF-8114-C344-9C7C-1ADEAB0DD632}" dt="2020-06-27T13:32:18.662" v="4347" actId="164"/>
          <ac:cxnSpMkLst>
            <pc:docMk/>
            <pc:sldMk cId="696096572" sldId="330"/>
            <ac:cxnSpMk id="99" creationId="{00000000-0000-0000-0000-000000000000}"/>
          </ac:cxnSpMkLst>
        </pc:cxnChg>
        <pc:cxnChg chg="mod">
          <ac:chgData name="Jianhong Ou, Ph.D." userId="c2c730ee-37fd-4109-b3c0-f3d2cc73be7b" providerId="ADAL" clId="{4B49ADEF-8114-C344-9C7C-1ADEAB0DD632}" dt="2020-06-27T14:50:02.591" v="4380" actId="1035"/>
          <ac:cxnSpMkLst>
            <pc:docMk/>
            <pc:sldMk cId="696096572" sldId="330"/>
            <ac:cxnSpMk id="105" creationId="{00000000-0000-0000-0000-000000000000}"/>
          </ac:cxnSpMkLst>
        </pc:cxnChg>
      </pc:sldChg>
      <pc:sldChg chg="addSp delSp modSp add modNotesTx">
        <pc:chgData name="Jianhong Ou, Ph.D." userId="c2c730ee-37fd-4109-b3c0-f3d2cc73be7b" providerId="ADAL" clId="{4B49ADEF-8114-C344-9C7C-1ADEAB0DD632}" dt="2020-07-01T23:58:31.621" v="27144" actId="20577"/>
        <pc:sldMkLst>
          <pc:docMk/>
          <pc:sldMk cId="2082175228" sldId="331"/>
        </pc:sldMkLst>
        <pc:spChg chg="mod">
          <ac:chgData name="Jianhong Ou, Ph.D." userId="c2c730ee-37fd-4109-b3c0-f3d2cc73be7b" providerId="ADAL" clId="{4B49ADEF-8114-C344-9C7C-1ADEAB0DD632}" dt="2020-06-27T13:38:03.488" v="4364" actId="207"/>
          <ac:spMkLst>
            <pc:docMk/>
            <pc:sldMk cId="2082175228" sldId="331"/>
            <ac:spMk id="39" creationId="{AA37BAB1-9031-D74A-AEDA-29B911C0D8A5}"/>
          </ac:spMkLst>
        </pc:spChg>
        <pc:spChg chg="mod">
          <ac:chgData name="Jianhong Ou, Ph.D." userId="c2c730ee-37fd-4109-b3c0-f3d2cc73be7b" providerId="ADAL" clId="{4B49ADEF-8114-C344-9C7C-1ADEAB0DD632}" dt="2020-06-27T14:00:54.788" v="4375" actId="14100"/>
          <ac:spMkLst>
            <pc:docMk/>
            <pc:sldMk cId="2082175228" sldId="331"/>
            <ac:spMk id="41" creationId="{F3472A62-19BD-2D4F-B01B-B5AFC45F4C05}"/>
          </ac:spMkLst>
        </pc:spChg>
        <pc:spChg chg="add mod">
          <ac:chgData name="Jianhong Ou, Ph.D." userId="c2c730ee-37fd-4109-b3c0-f3d2cc73be7b" providerId="ADAL" clId="{4B49ADEF-8114-C344-9C7C-1ADEAB0DD632}" dt="2020-06-27T17:14:07.098" v="5260" actId="20577"/>
          <ac:spMkLst>
            <pc:docMk/>
            <pc:sldMk cId="2082175228" sldId="331"/>
            <ac:spMk id="77" creationId="{F5098151-E3D5-5346-A7A0-3425531DE9D6}"/>
          </ac:spMkLst>
        </pc:spChg>
        <pc:spChg chg="mod">
          <ac:chgData name="Jianhong Ou, Ph.D." userId="c2c730ee-37fd-4109-b3c0-f3d2cc73be7b" providerId="ADAL" clId="{4B49ADEF-8114-C344-9C7C-1ADEAB0DD632}" dt="2020-06-27T17:15:19.241" v="5289" actId="14100"/>
          <ac:spMkLst>
            <pc:docMk/>
            <pc:sldMk cId="2082175228" sldId="331"/>
            <ac:spMk id="86" creationId="{D5E11D1E-EF33-EF4D-B359-1318A4E552FA}"/>
          </ac:spMkLst>
        </pc:spChg>
        <pc:spChg chg="mod">
          <ac:chgData name="Jianhong Ou, Ph.D." userId="c2c730ee-37fd-4109-b3c0-f3d2cc73be7b" providerId="ADAL" clId="{4B49ADEF-8114-C344-9C7C-1ADEAB0DD632}" dt="2020-06-27T17:15:15.211" v="5288" actId="14100"/>
          <ac:spMkLst>
            <pc:docMk/>
            <pc:sldMk cId="2082175228" sldId="331"/>
            <ac:spMk id="87" creationId="{9D85EBD0-E4E4-1B40-9225-CD20B24C9A79}"/>
          </ac:spMkLst>
        </pc:spChg>
        <pc:spChg chg="mod">
          <ac:chgData name="Jianhong Ou, Ph.D." userId="c2c730ee-37fd-4109-b3c0-f3d2cc73be7b" providerId="ADAL" clId="{4B49ADEF-8114-C344-9C7C-1ADEAB0DD632}" dt="2020-06-27T17:14:28.436" v="5272" actId="14100"/>
          <ac:spMkLst>
            <pc:docMk/>
            <pc:sldMk cId="2082175228" sldId="331"/>
            <ac:spMk id="88" creationId="{998DA668-C6D1-A549-B9CA-18E0C531929F}"/>
          </ac:spMkLst>
        </pc:spChg>
        <pc:spChg chg="add mod">
          <ac:chgData name="Jianhong Ou, Ph.D." userId="c2c730ee-37fd-4109-b3c0-f3d2cc73be7b" providerId="ADAL" clId="{4B49ADEF-8114-C344-9C7C-1ADEAB0DD632}" dt="2020-06-27T17:15:23.841" v="5290" actId="14100"/>
          <ac:spMkLst>
            <pc:docMk/>
            <pc:sldMk cId="2082175228" sldId="331"/>
            <ac:spMk id="89" creationId="{62722A86-24EC-2745-A7E6-F794A8034D63}"/>
          </ac:spMkLst>
        </pc:spChg>
        <pc:spChg chg="mod">
          <ac:chgData name="Jianhong Ou, Ph.D." userId="c2c730ee-37fd-4109-b3c0-f3d2cc73be7b" providerId="ADAL" clId="{4B49ADEF-8114-C344-9C7C-1ADEAB0DD632}" dt="2020-06-27T17:15:03.344" v="5287" actId="14100"/>
          <ac:spMkLst>
            <pc:docMk/>
            <pc:sldMk cId="2082175228" sldId="331"/>
            <ac:spMk id="90" creationId="{BB513227-008F-144C-A4F4-CA321077A601}"/>
          </ac:spMkLst>
        </pc:spChg>
        <pc:spChg chg="mod">
          <ac:chgData name="Jianhong Ou, Ph.D." userId="c2c730ee-37fd-4109-b3c0-f3d2cc73be7b" providerId="ADAL" clId="{4B49ADEF-8114-C344-9C7C-1ADEAB0DD632}" dt="2020-06-27T17:07:15.706" v="5156" actId="1076"/>
          <ac:spMkLst>
            <pc:docMk/>
            <pc:sldMk cId="2082175228" sldId="331"/>
            <ac:spMk id="91" creationId="{44753B84-030E-854B-9E60-4494EF78A7A6}"/>
          </ac:spMkLst>
        </pc:spChg>
        <pc:grpChg chg="add mod">
          <ac:chgData name="Jianhong Ou, Ph.D." userId="c2c730ee-37fd-4109-b3c0-f3d2cc73be7b" providerId="ADAL" clId="{4B49ADEF-8114-C344-9C7C-1ADEAB0DD632}" dt="2020-06-27T17:15:35.066" v="5291" actId="1076"/>
          <ac:grpSpMkLst>
            <pc:docMk/>
            <pc:sldMk cId="2082175228" sldId="331"/>
            <ac:grpSpMk id="37" creationId="{5D427F77-4629-594C-B2BF-D8EE39148876}"/>
          </ac:grpSpMkLst>
        </pc:grpChg>
        <pc:grpChg chg="add mod">
          <ac:chgData name="Jianhong Ou, Ph.D." userId="c2c730ee-37fd-4109-b3c0-f3d2cc73be7b" providerId="ADAL" clId="{4B49ADEF-8114-C344-9C7C-1ADEAB0DD632}" dt="2020-06-27T17:15:35.066" v="5291" actId="1076"/>
          <ac:grpSpMkLst>
            <pc:docMk/>
            <pc:sldMk cId="2082175228" sldId="331"/>
            <ac:grpSpMk id="38" creationId="{3DF90AA1-B39C-4E43-BD1A-475CA6002203}"/>
          </ac:grpSpMkLst>
        </pc:grpChg>
        <pc:grpChg chg="add mod">
          <ac:chgData name="Jianhong Ou, Ph.D." userId="c2c730ee-37fd-4109-b3c0-f3d2cc73be7b" providerId="ADAL" clId="{4B49ADEF-8114-C344-9C7C-1ADEAB0DD632}" dt="2020-06-27T17:15:35.066" v="5291" actId="1076"/>
          <ac:grpSpMkLst>
            <pc:docMk/>
            <pc:sldMk cId="2082175228" sldId="331"/>
            <ac:grpSpMk id="46" creationId="{5356A462-14D9-6240-AC94-EF00958D6106}"/>
          </ac:grpSpMkLst>
        </pc:grpChg>
        <pc:grpChg chg="add mod">
          <ac:chgData name="Jianhong Ou, Ph.D." userId="c2c730ee-37fd-4109-b3c0-f3d2cc73be7b" providerId="ADAL" clId="{4B49ADEF-8114-C344-9C7C-1ADEAB0DD632}" dt="2020-06-27T17:15:35.066" v="5291" actId="1076"/>
          <ac:grpSpMkLst>
            <pc:docMk/>
            <pc:sldMk cId="2082175228" sldId="331"/>
            <ac:grpSpMk id="50" creationId="{D2F5D39B-789D-6F42-8D10-6E26B88AAB80}"/>
          </ac:grpSpMkLst>
        </pc:grpChg>
        <pc:grpChg chg="add mod">
          <ac:chgData name="Jianhong Ou, Ph.D." userId="c2c730ee-37fd-4109-b3c0-f3d2cc73be7b" providerId="ADAL" clId="{4B49ADEF-8114-C344-9C7C-1ADEAB0DD632}" dt="2020-06-27T17:15:35.066" v="5291" actId="1076"/>
          <ac:grpSpMkLst>
            <pc:docMk/>
            <pc:sldMk cId="2082175228" sldId="331"/>
            <ac:grpSpMk id="59" creationId="{08932EFD-F9E5-2F4C-A559-233C5D6EBDE6}"/>
          </ac:grpSpMkLst>
        </pc:grpChg>
        <pc:grpChg chg="add mod">
          <ac:chgData name="Jianhong Ou, Ph.D." userId="c2c730ee-37fd-4109-b3c0-f3d2cc73be7b" providerId="ADAL" clId="{4B49ADEF-8114-C344-9C7C-1ADEAB0DD632}" dt="2020-06-27T17:15:35.066" v="5291" actId="1076"/>
          <ac:grpSpMkLst>
            <pc:docMk/>
            <pc:sldMk cId="2082175228" sldId="331"/>
            <ac:grpSpMk id="65" creationId="{48531C01-793C-6D48-86B6-0BEDCAEA52EE}"/>
          </ac:grpSpMkLst>
        </pc:grpChg>
        <pc:grpChg chg="mod">
          <ac:chgData name="Jianhong Ou, Ph.D." userId="c2c730ee-37fd-4109-b3c0-f3d2cc73be7b" providerId="ADAL" clId="{4B49ADEF-8114-C344-9C7C-1ADEAB0DD632}" dt="2020-06-27T17:07:10.603" v="5155" actId="14100"/>
          <ac:grpSpMkLst>
            <pc:docMk/>
            <pc:sldMk cId="2082175228" sldId="331"/>
            <ac:grpSpMk id="94" creationId="{52FAB747-1D2D-F442-BAA0-40811E8F41BE}"/>
          </ac:grpSpMkLst>
        </pc:grpChg>
        <pc:picChg chg="add del mod">
          <ac:chgData name="Jianhong Ou, Ph.D." userId="c2c730ee-37fd-4109-b3c0-f3d2cc73be7b" providerId="ADAL" clId="{4B49ADEF-8114-C344-9C7C-1ADEAB0DD632}" dt="2020-06-27T16:13:44.015" v="5095" actId="478"/>
          <ac:picMkLst>
            <pc:docMk/>
            <pc:sldMk cId="2082175228" sldId="331"/>
            <ac:picMk id="3" creationId="{79C7C2D0-4188-E04C-9AC9-578CFB88C79E}"/>
          </ac:picMkLst>
        </pc:picChg>
        <pc:picChg chg="add del mod">
          <ac:chgData name="Jianhong Ou, Ph.D." userId="c2c730ee-37fd-4109-b3c0-f3d2cc73be7b" providerId="ADAL" clId="{4B49ADEF-8114-C344-9C7C-1ADEAB0DD632}" dt="2020-06-27T16:13:39.953" v="5091" actId="478"/>
          <ac:picMkLst>
            <pc:docMk/>
            <pc:sldMk cId="2082175228" sldId="331"/>
            <ac:picMk id="5" creationId="{A0E894F5-490B-5744-A580-9DC9B957F4F8}"/>
          </ac:picMkLst>
        </pc:picChg>
        <pc:picChg chg="del mod">
          <ac:chgData name="Jianhong Ou, Ph.D." userId="c2c730ee-37fd-4109-b3c0-f3d2cc73be7b" providerId="ADAL" clId="{4B49ADEF-8114-C344-9C7C-1ADEAB0DD632}" dt="2020-06-27T16:13:35.402" v="5085" actId="478"/>
          <ac:picMkLst>
            <pc:docMk/>
            <pc:sldMk cId="2082175228" sldId="331"/>
            <ac:picMk id="7" creationId="{5E3E655D-B024-2141-BB23-A63FE6EC37FD}"/>
          </ac:picMkLst>
        </pc:picChg>
        <pc:picChg chg="add mod">
          <ac:chgData name="Jianhong Ou, Ph.D." userId="c2c730ee-37fd-4109-b3c0-f3d2cc73be7b" providerId="ADAL" clId="{4B49ADEF-8114-C344-9C7C-1ADEAB0DD632}" dt="2020-06-27T17:10:06.944" v="5174" actId="465"/>
          <ac:picMkLst>
            <pc:docMk/>
            <pc:sldMk cId="2082175228" sldId="331"/>
            <ac:picMk id="8" creationId="{53246EBB-5CF6-1D49-9CCF-F3C94CA65609}"/>
          </ac:picMkLst>
        </pc:picChg>
        <pc:picChg chg="del mod">
          <ac:chgData name="Jianhong Ou, Ph.D." userId="c2c730ee-37fd-4109-b3c0-f3d2cc73be7b" providerId="ADAL" clId="{4B49ADEF-8114-C344-9C7C-1ADEAB0DD632}" dt="2020-06-27T16:13:39.522" v="5089" actId="478"/>
          <ac:picMkLst>
            <pc:docMk/>
            <pc:sldMk cId="2082175228" sldId="331"/>
            <ac:picMk id="9" creationId="{4367E646-84CF-E543-A981-1F0E3B077459}"/>
          </ac:picMkLst>
        </pc:picChg>
        <pc:picChg chg="del mod">
          <ac:chgData name="Jianhong Ou, Ph.D." userId="c2c730ee-37fd-4109-b3c0-f3d2cc73be7b" providerId="ADAL" clId="{4B49ADEF-8114-C344-9C7C-1ADEAB0DD632}" dt="2020-06-27T17:04:29.722" v="5152" actId="478"/>
          <ac:picMkLst>
            <pc:docMk/>
            <pc:sldMk cId="2082175228" sldId="331"/>
            <ac:picMk id="10" creationId="{4E76A80E-3E05-174E-A359-823C2AC58C57}"/>
          </ac:picMkLst>
        </pc:picChg>
        <pc:picChg chg="del mod">
          <ac:chgData name="Jianhong Ou, Ph.D." userId="c2c730ee-37fd-4109-b3c0-f3d2cc73be7b" providerId="ADAL" clId="{4B49ADEF-8114-C344-9C7C-1ADEAB0DD632}" dt="2020-06-27T16:13:38.093" v="5087" actId="478"/>
          <ac:picMkLst>
            <pc:docMk/>
            <pc:sldMk cId="2082175228" sldId="331"/>
            <ac:picMk id="12" creationId="{CC1407AB-CA3F-C24E-B99F-7B68ADA75F39}"/>
          </ac:picMkLst>
        </pc:picChg>
        <pc:picChg chg="add del mod">
          <ac:chgData name="Jianhong Ou, Ph.D." userId="c2c730ee-37fd-4109-b3c0-f3d2cc73be7b" providerId="ADAL" clId="{4B49ADEF-8114-C344-9C7C-1ADEAB0DD632}" dt="2020-06-27T16:13:41.382" v="5093" actId="478"/>
          <ac:picMkLst>
            <pc:docMk/>
            <pc:sldMk cId="2082175228" sldId="331"/>
            <ac:picMk id="13" creationId="{A2F40FF6-54FB-D747-AC48-62F3C3B2EBE8}"/>
          </ac:picMkLst>
        </pc:picChg>
        <pc:picChg chg="add del mod">
          <ac:chgData name="Jianhong Ou, Ph.D." userId="c2c730ee-37fd-4109-b3c0-f3d2cc73be7b" providerId="ADAL" clId="{4B49ADEF-8114-C344-9C7C-1ADEAB0DD632}" dt="2020-06-27T16:13:42.497" v="5094" actId="478"/>
          <ac:picMkLst>
            <pc:docMk/>
            <pc:sldMk cId="2082175228" sldId="331"/>
            <ac:picMk id="17" creationId="{A8F8AA69-E4D4-CD4D-AA89-D37769726E09}"/>
          </ac:picMkLst>
        </pc:picChg>
        <pc:picChg chg="add mod">
          <ac:chgData name="Jianhong Ou, Ph.D." userId="c2c730ee-37fd-4109-b3c0-f3d2cc73be7b" providerId="ADAL" clId="{4B49ADEF-8114-C344-9C7C-1ADEAB0DD632}" dt="2020-06-27T17:10:06.944" v="5174" actId="465"/>
          <ac:picMkLst>
            <pc:docMk/>
            <pc:sldMk cId="2082175228" sldId="331"/>
            <ac:picMk id="21" creationId="{48CB60EE-13E7-0049-B540-D99ED9036D05}"/>
          </ac:picMkLst>
        </pc:picChg>
        <pc:picChg chg="mod">
          <ac:chgData name="Jianhong Ou, Ph.D." userId="c2c730ee-37fd-4109-b3c0-f3d2cc73be7b" providerId="ADAL" clId="{4B49ADEF-8114-C344-9C7C-1ADEAB0DD632}" dt="2020-06-27T13:37:33.039" v="4362" actId="207"/>
          <ac:picMkLst>
            <pc:docMk/>
            <pc:sldMk cId="2082175228" sldId="331"/>
            <ac:picMk id="22" creationId="{80680B27-3CE4-C144-87D9-7107E4B3EC5F}"/>
          </ac:picMkLst>
        </pc:picChg>
        <pc:picChg chg="add mod">
          <ac:chgData name="Jianhong Ou, Ph.D." userId="c2c730ee-37fd-4109-b3c0-f3d2cc73be7b" providerId="ADAL" clId="{4B49ADEF-8114-C344-9C7C-1ADEAB0DD632}" dt="2020-06-27T17:10:06.944" v="5174" actId="465"/>
          <ac:picMkLst>
            <pc:docMk/>
            <pc:sldMk cId="2082175228" sldId="331"/>
            <ac:picMk id="25" creationId="{2135FF99-26B8-6F49-AA99-9AA851C9DE95}"/>
          </ac:picMkLst>
        </pc:picChg>
        <pc:picChg chg="add del mod">
          <ac:chgData name="Jianhong Ou, Ph.D." userId="c2c730ee-37fd-4109-b3c0-f3d2cc73be7b" providerId="ADAL" clId="{4B49ADEF-8114-C344-9C7C-1ADEAB0DD632}" dt="2020-06-27T16:13:45.600" v="5096" actId="478"/>
          <ac:picMkLst>
            <pc:docMk/>
            <pc:sldMk cId="2082175228" sldId="331"/>
            <ac:picMk id="27" creationId="{D6342001-E1C5-5742-B5D0-8F5C3F2F1060}"/>
          </ac:picMkLst>
        </pc:picChg>
        <pc:picChg chg="mod">
          <ac:chgData name="Jianhong Ou, Ph.D." userId="c2c730ee-37fd-4109-b3c0-f3d2cc73be7b" providerId="ADAL" clId="{4B49ADEF-8114-C344-9C7C-1ADEAB0DD632}" dt="2020-06-27T13:37:18.734" v="4361" actId="207"/>
          <ac:picMkLst>
            <pc:docMk/>
            <pc:sldMk cId="2082175228" sldId="331"/>
            <ac:picMk id="30" creationId="{1CBBE77D-289D-E644-8B90-4C47EC5A725B}"/>
          </ac:picMkLst>
        </pc:picChg>
        <pc:picChg chg="add mod">
          <ac:chgData name="Jianhong Ou, Ph.D." userId="c2c730ee-37fd-4109-b3c0-f3d2cc73be7b" providerId="ADAL" clId="{4B49ADEF-8114-C344-9C7C-1ADEAB0DD632}" dt="2020-06-27T17:00:42.685" v="5111"/>
          <ac:picMkLst>
            <pc:docMk/>
            <pc:sldMk cId="2082175228" sldId="331"/>
            <ac:picMk id="31" creationId="{D14CB105-16E8-6840-99B7-C4E259AB25E6}"/>
          </ac:picMkLst>
        </pc:picChg>
        <pc:picChg chg="add mod">
          <ac:chgData name="Jianhong Ou, Ph.D." userId="c2c730ee-37fd-4109-b3c0-f3d2cc73be7b" providerId="ADAL" clId="{4B49ADEF-8114-C344-9C7C-1ADEAB0DD632}" dt="2020-06-27T17:10:06.944" v="5174" actId="465"/>
          <ac:picMkLst>
            <pc:docMk/>
            <pc:sldMk cId="2082175228" sldId="331"/>
            <ac:picMk id="35" creationId="{C7373969-1691-4247-9B7A-A49A85EC394B}"/>
          </ac:picMkLst>
        </pc:picChg>
        <pc:picChg chg="add mod">
          <ac:chgData name="Jianhong Ou, Ph.D." userId="c2c730ee-37fd-4109-b3c0-f3d2cc73be7b" providerId="ADAL" clId="{4B49ADEF-8114-C344-9C7C-1ADEAB0DD632}" dt="2020-06-27T17:12:43.388" v="5202" actId="164"/>
          <ac:picMkLst>
            <pc:docMk/>
            <pc:sldMk cId="2082175228" sldId="331"/>
            <ac:picMk id="63" creationId="{F65D0983-63C7-5346-8578-488BC27AAACD}"/>
          </ac:picMkLst>
        </pc:picChg>
      </pc:sldChg>
      <pc:sldChg chg="addSp delSp modSp new modNotesTx">
        <pc:chgData name="Jianhong Ou, Ph.D." userId="c2c730ee-37fd-4109-b3c0-f3d2cc73be7b" providerId="ADAL" clId="{4B49ADEF-8114-C344-9C7C-1ADEAB0DD632}" dt="2020-07-01T19:23:47.823" v="25909" actId="20577"/>
        <pc:sldMkLst>
          <pc:docMk/>
          <pc:sldMk cId="520491158" sldId="332"/>
        </pc:sldMkLst>
        <pc:spChg chg="add mod">
          <ac:chgData name="Jianhong Ou, Ph.D." userId="c2c730ee-37fd-4109-b3c0-f3d2cc73be7b" providerId="ADAL" clId="{4B49ADEF-8114-C344-9C7C-1ADEAB0DD632}" dt="2020-06-28T03:38:38.741" v="10893" actId="1076"/>
          <ac:spMkLst>
            <pc:docMk/>
            <pc:sldMk cId="520491158" sldId="332"/>
            <ac:spMk id="2" creationId="{1D1CF8E2-431D-444C-9C19-05955731A1D0}"/>
          </ac:spMkLst>
        </pc:spChg>
        <pc:spChg chg="add mod">
          <ac:chgData name="Jianhong Ou, Ph.D." userId="c2c730ee-37fd-4109-b3c0-f3d2cc73be7b" providerId="ADAL" clId="{4B49ADEF-8114-C344-9C7C-1ADEAB0DD632}" dt="2020-06-28T03:05:53.908" v="10585" actId="20577"/>
          <ac:spMkLst>
            <pc:docMk/>
            <pc:sldMk cId="520491158" sldId="332"/>
            <ac:spMk id="3" creationId="{DEC0F7C4-5B09-1D49-9C29-B5C97345F6CB}"/>
          </ac:spMkLst>
        </pc:spChg>
        <pc:spChg chg="add del mod">
          <ac:chgData name="Jianhong Ou, Ph.D." userId="c2c730ee-37fd-4109-b3c0-f3d2cc73be7b" providerId="ADAL" clId="{4B49ADEF-8114-C344-9C7C-1ADEAB0DD632}" dt="2020-06-28T03:05:55.991" v="10587"/>
          <ac:spMkLst>
            <pc:docMk/>
            <pc:sldMk cId="520491158" sldId="332"/>
            <ac:spMk id="4" creationId="{54339983-4A3E-014C-A745-06536DCA4D4E}"/>
          </ac:spMkLst>
        </pc:spChg>
        <pc:spChg chg="add mod">
          <ac:chgData name="Jianhong Ou, Ph.D." userId="c2c730ee-37fd-4109-b3c0-f3d2cc73be7b" providerId="ADAL" clId="{4B49ADEF-8114-C344-9C7C-1ADEAB0DD632}" dt="2020-06-28T03:07:38.746" v="10642" actId="692"/>
          <ac:spMkLst>
            <pc:docMk/>
            <pc:sldMk cId="520491158" sldId="332"/>
            <ac:spMk id="5" creationId="{F2457E08-2E6D-874A-A7F4-62C4786D1F49}"/>
          </ac:spMkLst>
        </pc:spChg>
        <pc:picChg chg="add mod">
          <ac:chgData name="Jianhong Ou, Ph.D." userId="c2c730ee-37fd-4109-b3c0-f3d2cc73be7b" providerId="ADAL" clId="{4B49ADEF-8114-C344-9C7C-1ADEAB0DD632}" dt="2020-06-28T03:38:38.741" v="10893" actId="1076"/>
          <ac:picMkLst>
            <pc:docMk/>
            <pc:sldMk cId="520491158" sldId="332"/>
            <ac:picMk id="7" creationId="{6C0FB5CF-7716-BE4E-AE87-260EF91B8A56}"/>
          </ac:picMkLst>
        </pc:picChg>
      </pc:sldChg>
      <pc:sldChg chg="addSp delSp modSp new modNotesTx">
        <pc:chgData name="Jianhong Ou, Ph.D." userId="c2c730ee-37fd-4109-b3c0-f3d2cc73be7b" providerId="ADAL" clId="{4B49ADEF-8114-C344-9C7C-1ADEAB0DD632}" dt="2020-07-02T00:02:37.281" v="27312" actId="20577"/>
        <pc:sldMkLst>
          <pc:docMk/>
          <pc:sldMk cId="313204607" sldId="333"/>
        </pc:sldMkLst>
        <pc:spChg chg="add mod">
          <ac:chgData name="Jianhong Ou, Ph.D." userId="c2c730ee-37fd-4109-b3c0-f3d2cc73be7b" providerId="ADAL" clId="{4B49ADEF-8114-C344-9C7C-1ADEAB0DD632}" dt="2020-06-27T22:05:53.713" v="7125" actId="1076"/>
          <ac:spMkLst>
            <pc:docMk/>
            <pc:sldMk cId="313204607" sldId="333"/>
            <ac:spMk id="2" creationId="{5F183CE7-6E94-D546-AA45-6F975CAA1C58}"/>
          </ac:spMkLst>
        </pc:spChg>
        <pc:spChg chg="add del mod">
          <ac:chgData name="Jianhong Ou, Ph.D." userId="c2c730ee-37fd-4109-b3c0-f3d2cc73be7b" providerId="ADAL" clId="{4B49ADEF-8114-C344-9C7C-1ADEAB0DD632}" dt="2020-06-27T18:23:46.793" v="7019"/>
          <ac:spMkLst>
            <pc:docMk/>
            <pc:sldMk cId="313204607" sldId="333"/>
            <ac:spMk id="3" creationId="{4AA813B4-07C6-D544-BB99-02659F28A5FE}"/>
          </ac:spMkLst>
        </pc:spChg>
        <pc:spChg chg="add mod">
          <ac:chgData name="Jianhong Ou, Ph.D." userId="c2c730ee-37fd-4109-b3c0-f3d2cc73be7b" providerId="ADAL" clId="{4B49ADEF-8114-C344-9C7C-1ADEAB0DD632}" dt="2020-07-01T18:42:55.993" v="25370" actId="20577"/>
          <ac:spMkLst>
            <pc:docMk/>
            <pc:sldMk cId="313204607" sldId="333"/>
            <ac:spMk id="4" creationId="{243D84C1-A107-5842-B233-33A06F114BDA}"/>
          </ac:spMkLst>
        </pc:spChg>
        <pc:spChg chg="add mod">
          <ac:chgData name="Jianhong Ou, Ph.D." userId="c2c730ee-37fd-4109-b3c0-f3d2cc73be7b" providerId="ADAL" clId="{4B49ADEF-8114-C344-9C7C-1ADEAB0DD632}" dt="2020-06-27T22:13:41.838" v="7177" actId="1076"/>
          <ac:spMkLst>
            <pc:docMk/>
            <pc:sldMk cId="313204607" sldId="333"/>
            <ac:spMk id="6" creationId="{8FB4FA41-D66E-4C4C-A936-A15AC57A3FE1}"/>
          </ac:spMkLst>
        </pc:spChg>
        <pc:spChg chg="add mod">
          <ac:chgData name="Jianhong Ou, Ph.D." userId="c2c730ee-37fd-4109-b3c0-f3d2cc73be7b" providerId="ADAL" clId="{4B49ADEF-8114-C344-9C7C-1ADEAB0DD632}" dt="2020-07-01T18:41:23.658" v="25355" actId="1076"/>
          <ac:spMkLst>
            <pc:docMk/>
            <pc:sldMk cId="313204607" sldId="333"/>
            <ac:spMk id="7" creationId="{894819BC-D403-B444-9218-D89AF9137690}"/>
          </ac:spMkLst>
        </pc:spChg>
        <pc:spChg chg="add mod">
          <ac:chgData name="Jianhong Ou, Ph.D." userId="c2c730ee-37fd-4109-b3c0-f3d2cc73be7b" providerId="ADAL" clId="{4B49ADEF-8114-C344-9C7C-1ADEAB0DD632}" dt="2020-06-27T22:15:50.915" v="7195" actId="164"/>
          <ac:spMkLst>
            <pc:docMk/>
            <pc:sldMk cId="313204607" sldId="333"/>
            <ac:spMk id="8" creationId="{5CF1904B-113D-084B-BA59-934F47FC63C1}"/>
          </ac:spMkLst>
        </pc:spChg>
        <pc:spChg chg="add del mod">
          <ac:chgData name="Jianhong Ou, Ph.D." userId="c2c730ee-37fd-4109-b3c0-f3d2cc73be7b" providerId="ADAL" clId="{4B49ADEF-8114-C344-9C7C-1ADEAB0DD632}" dt="2020-06-27T22:15:56.428" v="7196" actId="478"/>
          <ac:spMkLst>
            <pc:docMk/>
            <pc:sldMk cId="313204607" sldId="333"/>
            <ac:spMk id="9" creationId="{6781D6C4-7816-0D40-84C7-6B33B8860416}"/>
          </ac:spMkLst>
        </pc:spChg>
        <pc:spChg chg="add del mod">
          <ac:chgData name="Jianhong Ou, Ph.D." userId="c2c730ee-37fd-4109-b3c0-f3d2cc73be7b" providerId="ADAL" clId="{4B49ADEF-8114-C344-9C7C-1ADEAB0DD632}" dt="2020-06-27T22:14:24.875" v="7184" actId="767"/>
          <ac:spMkLst>
            <pc:docMk/>
            <pc:sldMk cId="313204607" sldId="333"/>
            <ac:spMk id="10" creationId="{49FB29C3-0753-C34A-9FD5-41383F5F0461}"/>
          </ac:spMkLst>
        </pc:spChg>
        <pc:spChg chg="add mod">
          <ac:chgData name="Jianhong Ou, Ph.D." userId="c2c730ee-37fd-4109-b3c0-f3d2cc73be7b" providerId="ADAL" clId="{4B49ADEF-8114-C344-9C7C-1ADEAB0DD632}" dt="2020-06-27T22:31:31.187" v="8248" actId="1076"/>
          <ac:spMkLst>
            <pc:docMk/>
            <pc:sldMk cId="313204607" sldId="333"/>
            <ac:spMk id="15" creationId="{55413586-A94B-3C46-A048-08D64EDD3DE1}"/>
          </ac:spMkLst>
        </pc:spChg>
        <pc:grpChg chg="add mod">
          <ac:chgData name="Jianhong Ou, Ph.D." userId="c2c730ee-37fd-4109-b3c0-f3d2cc73be7b" providerId="ADAL" clId="{4B49ADEF-8114-C344-9C7C-1ADEAB0DD632}" dt="2020-07-01T18:42:53.889" v="25369" actId="1076"/>
          <ac:grpSpMkLst>
            <pc:docMk/>
            <pc:sldMk cId="313204607" sldId="333"/>
            <ac:grpSpMk id="14" creationId="{E22AF09E-20F9-8F44-BFB8-92292D8F61B5}"/>
          </ac:grpSpMkLst>
        </pc:grpChg>
        <pc:picChg chg="add del mod">
          <ac:chgData name="Jianhong Ou, Ph.D." userId="c2c730ee-37fd-4109-b3c0-f3d2cc73be7b" providerId="ADAL" clId="{4B49ADEF-8114-C344-9C7C-1ADEAB0DD632}" dt="2020-06-27T22:15:05.261" v="7187"/>
          <ac:picMkLst>
            <pc:docMk/>
            <pc:sldMk cId="313204607" sldId="333"/>
            <ac:picMk id="12" creationId="{52A084E4-5E21-7C49-934E-801DE1CC3456}"/>
          </ac:picMkLst>
        </pc:picChg>
        <pc:picChg chg="add mod">
          <ac:chgData name="Jianhong Ou, Ph.D." userId="c2c730ee-37fd-4109-b3c0-f3d2cc73be7b" providerId="ADAL" clId="{4B49ADEF-8114-C344-9C7C-1ADEAB0DD632}" dt="2020-06-27T22:15:50.915" v="7195" actId="164"/>
          <ac:picMkLst>
            <pc:docMk/>
            <pc:sldMk cId="313204607" sldId="333"/>
            <ac:picMk id="13" creationId="{AF4DABD1-E7C0-5E4D-BB54-DE7D816E4493}"/>
          </ac:picMkLst>
        </pc:picChg>
        <pc:cxnChg chg="add mod">
          <ac:chgData name="Jianhong Ou, Ph.D." userId="c2c730ee-37fd-4109-b3c0-f3d2cc73be7b" providerId="ADAL" clId="{4B49ADEF-8114-C344-9C7C-1ADEAB0DD632}" dt="2020-06-27T22:06:10.215" v="7127" actId="1076"/>
          <ac:cxnSpMkLst>
            <pc:docMk/>
            <pc:sldMk cId="313204607" sldId="333"/>
            <ac:cxnSpMk id="5" creationId="{D8B8C04B-C460-0340-A3FA-29CA070E1691}"/>
          </ac:cxnSpMkLst>
        </pc:cxnChg>
      </pc:sldChg>
      <pc:sldChg chg="addSp delSp modSp new modNotesTx">
        <pc:chgData name="Jianhong Ou, Ph.D." userId="c2c730ee-37fd-4109-b3c0-f3d2cc73be7b" providerId="ADAL" clId="{4B49ADEF-8114-C344-9C7C-1ADEAB0DD632}" dt="2020-06-29T15:58:50.974" v="18973" actId="20577"/>
        <pc:sldMkLst>
          <pc:docMk/>
          <pc:sldMk cId="612133363" sldId="334"/>
        </pc:sldMkLst>
        <pc:spChg chg="add mod">
          <ac:chgData name="Jianhong Ou, Ph.D." userId="c2c730ee-37fd-4109-b3c0-f3d2cc73be7b" providerId="ADAL" clId="{4B49ADEF-8114-C344-9C7C-1ADEAB0DD632}" dt="2020-06-29T15:48:07.588" v="17912" actId="6549"/>
          <ac:spMkLst>
            <pc:docMk/>
            <pc:sldMk cId="612133363" sldId="334"/>
            <ac:spMk id="2" creationId="{DEAA143A-5258-2F41-A50E-656199390BA6}"/>
          </ac:spMkLst>
        </pc:spChg>
        <pc:spChg chg="add mod">
          <ac:chgData name="Jianhong Ou, Ph.D." userId="c2c730ee-37fd-4109-b3c0-f3d2cc73be7b" providerId="ADAL" clId="{4B49ADEF-8114-C344-9C7C-1ADEAB0DD632}" dt="2020-06-28T01:21:58.454" v="9312" actId="1076"/>
          <ac:spMkLst>
            <pc:docMk/>
            <pc:sldMk cId="612133363" sldId="334"/>
            <ac:spMk id="3" creationId="{B66D8EEA-3DFC-F041-B4EB-74B774BB4D80}"/>
          </ac:spMkLst>
        </pc:spChg>
        <pc:spChg chg="add mod">
          <ac:chgData name="Jianhong Ou, Ph.D." userId="c2c730ee-37fd-4109-b3c0-f3d2cc73be7b" providerId="ADAL" clId="{4B49ADEF-8114-C344-9C7C-1ADEAB0DD632}" dt="2020-06-28T01:10:26.541" v="8826" actId="1035"/>
          <ac:spMkLst>
            <pc:docMk/>
            <pc:sldMk cId="612133363" sldId="334"/>
            <ac:spMk id="4" creationId="{5922E851-4216-6F47-840C-71CC9D86CA11}"/>
          </ac:spMkLst>
        </pc:spChg>
        <pc:spChg chg="add mod topLvl">
          <ac:chgData name="Jianhong Ou, Ph.D." userId="c2c730ee-37fd-4109-b3c0-f3d2cc73be7b" providerId="ADAL" clId="{4B49ADEF-8114-C344-9C7C-1ADEAB0DD632}" dt="2020-06-28T00:47:42.450" v="8587" actId="1076"/>
          <ac:spMkLst>
            <pc:docMk/>
            <pc:sldMk cId="612133363" sldId="334"/>
            <ac:spMk id="7" creationId="{4253AB67-19FB-EE44-BFA5-9916DD1DDF3E}"/>
          </ac:spMkLst>
        </pc:spChg>
        <pc:spChg chg="mod">
          <ac:chgData name="Jianhong Ou, Ph.D." userId="c2c730ee-37fd-4109-b3c0-f3d2cc73be7b" providerId="ADAL" clId="{4B49ADEF-8114-C344-9C7C-1ADEAB0DD632}" dt="2020-06-29T15:53:48.249" v="18426" actId="20577"/>
          <ac:spMkLst>
            <pc:docMk/>
            <pc:sldMk cId="612133363" sldId="334"/>
            <ac:spMk id="12" creationId="{14A628FC-F0B3-1B46-9020-4B04A0B588A4}"/>
          </ac:spMkLst>
        </pc:spChg>
        <pc:spChg chg="mod">
          <ac:chgData name="Jianhong Ou, Ph.D." userId="c2c730ee-37fd-4109-b3c0-f3d2cc73be7b" providerId="ADAL" clId="{4B49ADEF-8114-C344-9C7C-1ADEAB0DD632}" dt="2020-06-27T22:44:33.035" v="8512" actId="313"/>
          <ac:spMkLst>
            <pc:docMk/>
            <pc:sldMk cId="612133363" sldId="334"/>
            <ac:spMk id="16" creationId="{4F7419D0-45FA-E649-B9E8-4BDE4228DDF2}"/>
          </ac:spMkLst>
        </pc:spChg>
        <pc:spChg chg="mod">
          <ac:chgData name="Jianhong Ou, Ph.D." userId="c2c730ee-37fd-4109-b3c0-f3d2cc73be7b" providerId="ADAL" clId="{4B49ADEF-8114-C344-9C7C-1ADEAB0DD632}" dt="2020-06-28T00:46:39.075" v="8577" actId="1076"/>
          <ac:spMkLst>
            <pc:docMk/>
            <pc:sldMk cId="612133363" sldId="334"/>
            <ac:spMk id="21" creationId="{3C47D4AC-FBFB-284B-AF1C-2DD547C6B28B}"/>
          </ac:spMkLst>
        </pc:spChg>
        <pc:spChg chg="add del mod">
          <ac:chgData name="Jianhong Ou, Ph.D." userId="c2c730ee-37fd-4109-b3c0-f3d2cc73be7b" providerId="ADAL" clId="{4B49ADEF-8114-C344-9C7C-1ADEAB0DD632}" dt="2020-06-28T00:44:31.405" v="8562" actId="478"/>
          <ac:spMkLst>
            <pc:docMk/>
            <pc:sldMk cId="612133363" sldId="334"/>
            <ac:spMk id="23" creationId="{7E7954B2-9C9F-E44D-823F-CE250543BBAA}"/>
          </ac:spMkLst>
        </pc:spChg>
        <pc:spChg chg="mod">
          <ac:chgData name="Jianhong Ou, Ph.D." userId="c2c730ee-37fd-4109-b3c0-f3d2cc73be7b" providerId="ADAL" clId="{4B49ADEF-8114-C344-9C7C-1ADEAB0DD632}" dt="2020-06-28T00:48:30.675" v="8593" actId="1076"/>
          <ac:spMkLst>
            <pc:docMk/>
            <pc:sldMk cId="612133363" sldId="334"/>
            <ac:spMk id="27" creationId="{E22F8B1F-ED23-8540-A912-07F9AFAE6E7D}"/>
          </ac:spMkLst>
        </pc:spChg>
        <pc:spChg chg="add mod">
          <ac:chgData name="Jianhong Ou, Ph.D." userId="c2c730ee-37fd-4109-b3c0-f3d2cc73be7b" providerId="ADAL" clId="{4B49ADEF-8114-C344-9C7C-1ADEAB0DD632}" dt="2020-06-29T15:48:16.476" v="17913" actId="164"/>
          <ac:spMkLst>
            <pc:docMk/>
            <pc:sldMk cId="612133363" sldId="334"/>
            <ac:spMk id="37" creationId="{32343F08-2D39-054A-B497-5668DEF78B53}"/>
          </ac:spMkLst>
        </pc:spChg>
        <pc:spChg chg="add mod">
          <ac:chgData name="Jianhong Ou, Ph.D." userId="c2c730ee-37fd-4109-b3c0-f3d2cc73be7b" providerId="ADAL" clId="{4B49ADEF-8114-C344-9C7C-1ADEAB0DD632}" dt="2020-06-29T15:48:16.476" v="17913" actId="164"/>
          <ac:spMkLst>
            <pc:docMk/>
            <pc:sldMk cId="612133363" sldId="334"/>
            <ac:spMk id="38" creationId="{8F255C2C-5493-6B48-9F37-90249EE678EE}"/>
          </ac:spMkLst>
        </pc:spChg>
        <pc:spChg chg="add del mod">
          <ac:chgData name="Jianhong Ou, Ph.D." userId="c2c730ee-37fd-4109-b3c0-f3d2cc73be7b" providerId="ADAL" clId="{4B49ADEF-8114-C344-9C7C-1ADEAB0DD632}" dt="2020-06-28T00:56:35.302" v="8675"/>
          <ac:spMkLst>
            <pc:docMk/>
            <pc:sldMk cId="612133363" sldId="334"/>
            <ac:spMk id="39" creationId="{678BDB9D-2276-8643-8D47-6AEC41B83363}"/>
          </ac:spMkLst>
        </pc:spChg>
        <pc:spChg chg="add mod">
          <ac:chgData name="Jianhong Ou, Ph.D." userId="c2c730ee-37fd-4109-b3c0-f3d2cc73be7b" providerId="ADAL" clId="{4B49ADEF-8114-C344-9C7C-1ADEAB0DD632}" dt="2020-06-28T01:04:55.140" v="8718" actId="1036"/>
          <ac:spMkLst>
            <pc:docMk/>
            <pc:sldMk cId="612133363" sldId="334"/>
            <ac:spMk id="42" creationId="{A6C51EA2-6506-4844-A26D-3CCDB17D08D7}"/>
          </ac:spMkLst>
        </pc:spChg>
        <pc:spChg chg="add mod">
          <ac:chgData name="Jianhong Ou, Ph.D." userId="c2c730ee-37fd-4109-b3c0-f3d2cc73be7b" providerId="ADAL" clId="{4B49ADEF-8114-C344-9C7C-1ADEAB0DD632}" dt="2020-06-28T01:05:45.278" v="8727" actId="164"/>
          <ac:spMkLst>
            <pc:docMk/>
            <pc:sldMk cId="612133363" sldId="334"/>
            <ac:spMk id="44" creationId="{C9ECC53F-6E6B-E44C-9C69-D8090E45EB98}"/>
          </ac:spMkLst>
        </pc:spChg>
        <pc:spChg chg="mod">
          <ac:chgData name="Jianhong Ou, Ph.D." userId="c2c730ee-37fd-4109-b3c0-f3d2cc73be7b" providerId="ADAL" clId="{4B49ADEF-8114-C344-9C7C-1ADEAB0DD632}" dt="2020-06-28T01:08:26.786" v="8763" actId="1076"/>
          <ac:spMkLst>
            <pc:docMk/>
            <pc:sldMk cId="612133363" sldId="334"/>
            <ac:spMk id="48" creationId="{3A25AC20-3634-294C-A68D-E478E26B35CF}"/>
          </ac:spMkLst>
        </pc:spChg>
        <pc:spChg chg="mod">
          <ac:chgData name="Jianhong Ou, Ph.D." userId="c2c730ee-37fd-4109-b3c0-f3d2cc73be7b" providerId="ADAL" clId="{4B49ADEF-8114-C344-9C7C-1ADEAB0DD632}" dt="2020-06-28T01:06:48.895" v="8744" actId="14100"/>
          <ac:spMkLst>
            <pc:docMk/>
            <pc:sldMk cId="612133363" sldId="334"/>
            <ac:spMk id="50" creationId="{D3AB2ECB-CE09-2F44-94D2-DA05CC433174}"/>
          </ac:spMkLst>
        </pc:spChg>
        <pc:spChg chg="mod">
          <ac:chgData name="Jianhong Ou, Ph.D." userId="c2c730ee-37fd-4109-b3c0-f3d2cc73be7b" providerId="ADAL" clId="{4B49ADEF-8114-C344-9C7C-1ADEAB0DD632}" dt="2020-06-28T01:17:05.200" v="9182" actId="1038"/>
          <ac:spMkLst>
            <pc:docMk/>
            <pc:sldMk cId="612133363" sldId="334"/>
            <ac:spMk id="53" creationId="{7F3BEEE6-0E90-6442-9D09-073C2C3EEBE2}"/>
          </ac:spMkLst>
        </pc:spChg>
        <pc:spChg chg="mod">
          <ac:chgData name="Jianhong Ou, Ph.D." userId="c2c730ee-37fd-4109-b3c0-f3d2cc73be7b" providerId="ADAL" clId="{4B49ADEF-8114-C344-9C7C-1ADEAB0DD632}" dt="2020-06-28T01:05:54.836" v="8730"/>
          <ac:spMkLst>
            <pc:docMk/>
            <pc:sldMk cId="612133363" sldId="334"/>
            <ac:spMk id="55" creationId="{C8C672D9-5DED-3E47-B4D3-C23A6EAEBC71}"/>
          </ac:spMkLst>
        </pc:spChg>
        <pc:spChg chg="mod">
          <ac:chgData name="Jianhong Ou, Ph.D." userId="c2c730ee-37fd-4109-b3c0-f3d2cc73be7b" providerId="ADAL" clId="{4B49ADEF-8114-C344-9C7C-1ADEAB0DD632}" dt="2020-06-28T01:09:10.330" v="8782" actId="1037"/>
          <ac:spMkLst>
            <pc:docMk/>
            <pc:sldMk cId="612133363" sldId="334"/>
            <ac:spMk id="58" creationId="{EADF5651-7FE1-BE42-A4DE-7C0B517AFA7D}"/>
          </ac:spMkLst>
        </pc:spChg>
        <pc:spChg chg="mod">
          <ac:chgData name="Jianhong Ou, Ph.D." userId="c2c730ee-37fd-4109-b3c0-f3d2cc73be7b" providerId="ADAL" clId="{4B49ADEF-8114-C344-9C7C-1ADEAB0DD632}" dt="2020-06-28T01:05:59.490" v="8732"/>
          <ac:spMkLst>
            <pc:docMk/>
            <pc:sldMk cId="612133363" sldId="334"/>
            <ac:spMk id="60" creationId="{DF0B6D80-BBAA-D946-B608-65577582FEBF}"/>
          </ac:spMkLst>
        </pc:spChg>
        <pc:spChg chg="mod">
          <ac:chgData name="Jianhong Ou, Ph.D." userId="c2c730ee-37fd-4109-b3c0-f3d2cc73be7b" providerId="ADAL" clId="{4B49ADEF-8114-C344-9C7C-1ADEAB0DD632}" dt="2020-06-28T01:11:24.591" v="8840" actId="20577"/>
          <ac:spMkLst>
            <pc:docMk/>
            <pc:sldMk cId="612133363" sldId="334"/>
            <ac:spMk id="63" creationId="{B8D8BCEB-15BE-7E40-A13E-1926012B5567}"/>
          </ac:spMkLst>
        </pc:spChg>
        <pc:spChg chg="mod">
          <ac:chgData name="Jianhong Ou, Ph.D." userId="c2c730ee-37fd-4109-b3c0-f3d2cc73be7b" providerId="ADAL" clId="{4B49ADEF-8114-C344-9C7C-1ADEAB0DD632}" dt="2020-06-28T01:06:05.158" v="8734"/>
          <ac:spMkLst>
            <pc:docMk/>
            <pc:sldMk cId="612133363" sldId="334"/>
            <ac:spMk id="65" creationId="{B5320E2D-642B-2E4A-9BC5-24BED72559DB}"/>
          </ac:spMkLst>
        </pc:spChg>
        <pc:spChg chg="mod">
          <ac:chgData name="Jianhong Ou, Ph.D." userId="c2c730ee-37fd-4109-b3c0-f3d2cc73be7b" providerId="ADAL" clId="{4B49ADEF-8114-C344-9C7C-1ADEAB0DD632}" dt="2020-06-28T01:11:30.886" v="8846" actId="20577"/>
          <ac:spMkLst>
            <pc:docMk/>
            <pc:sldMk cId="612133363" sldId="334"/>
            <ac:spMk id="68" creationId="{8C2B397F-3905-B747-9894-CDF5857C9AF9}"/>
          </ac:spMkLst>
        </pc:spChg>
        <pc:spChg chg="mod">
          <ac:chgData name="Jianhong Ou, Ph.D." userId="c2c730ee-37fd-4109-b3c0-f3d2cc73be7b" providerId="ADAL" clId="{4B49ADEF-8114-C344-9C7C-1ADEAB0DD632}" dt="2020-06-28T01:06:10.068" v="8736"/>
          <ac:spMkLst>
            <pc:docMk/>
            <pc:sldMk cId="612133363" sldId="334"/>
            <ac:spMk id="70" creationId="{95DB57E3-6424-8C4A-9D70-2505658F3BB2}"/>
          </ac:spMkLst>
        </pc:spChg>
        <pc:spChg chg="mod">
          <ac:chgData name="Jianhong Ou, Ph.D." userId="c2c730ee-37fd-4109-b3c0-f3d2cc73be7b" providerId="ADAL" clId="{4B49ADEF-8114-C344-9C7C-1ADEAB0DD632}" dt="2020-06-28T01:11:53.721" v="8857" actId="1076"/>
          <ac:spMkLst>
            <pc:docMk/>
            <pc:sldMk cId="612133363" sldId="334"/>
            <ac:spMk id="73" creationId="{C47687DD-6933-1345-AA09-998A4C3E3341}"/>
          </ac:spMkLst>
        </pc:spChg>
        <pc:spChg chg="mod">
          <ac:chgData name="Jianhong Ou, Ph.D." userId="c2c730ee-37fd-4109-b3c0-f3d2cc73be7b" providerId="ADAL" clId="{4B49ADEF-8114-C344-9C7C-1ADEAB0DD632}" dt="2020-06-28T01:06:15.373" v="8738"/>
          <ac:spMkLst>
            <pc:docMk/>
            <pc:sldMk cId="612133363" sldId="334"/>
            <ac:spMk id="75" creationId="{F9BE0B50-571D-6D42-BE61-96234E0A1C71}"/>
          </ac:spMkLst>
        </pc:spChg>
        <pc:spChg chg="mod">
          <ac:chgData name="Jianhong Ou, Ph.D." userId="c2c730ee-37fd-4109-b3c0-f3d2cc73be7b" providerId="ADAL" clId="{4B49ADEF-8114-C344-9C7C-1ADEAB0DD632}" dt="2020-06-28T01:12:06.795" v="8866" actId="1076"/>
          <ac:spMkLst>
            <pc:docMk/>
            <pc:sldMk cId="612133363" sldId="334"/>
            <ac:spMk id="78" creationId="{5920E6D6-CF71-D849-B10E-776D978102CE}"/>
          </ac:spMkLst>
        </pc:spChg>
        <pc:spChg chg="mod">
          <ac:chgData name="Jianhong Ou, Ph.D." userId="c2c730ee-37fd-4109-b3c0-f3d2cc73be7b" providerId="ADAL" clId="{4B49ADEF-8114-C344-9C7C-1ADEAB0DD632}" dt="2020-06-28T01:06:19.749" v="8740"/>
          <ac:spMkLst>
            <pc:docMk/>
            <pc:sldMk cId="612133363" sldId="334"/>
            <ac:spMk id="80" creationId="{1E003228-C65F-B544-8FDE-53965AA645B7}"/>
          </ac:spMkLst>
        </pc:spChg>
        <pc:spChg chg="mod">
          <ac:chgData name="Jianhong Ou, Ph.D." userId="c2c730ee-37fd-4109-b3c0-f3d2cc73be7b" providerId="ADAL" clId="{4B49ADEF-8114-C344-9C7C-1ADEAB0DD632}" dt="2020-06-28T01:12:14.527" v="8873" actId="20577"/>
          <ac:spMkLst>
            <pc:docMk/>
            <pc:sldMk cId="612133363" sldId="334"/>
            <ac:spMk id="83" creationId="{F3D913A0-F601-0E47-9DE0-9722A8477402}"/>
          </ac:spMkLst>
        </pc:spChg>
        <pc:spChg chg="mod">
          <ac:chgData name="Jianhong Ou, Ph.D." userId="c2c730ee-37fd-4109-b3c0-f3d2cc73be7b" providerId="ADAL" clId="{4B49ADEF-8114-C344-9C7C-1ADEAB0DD632}" dt="2020-06-28T01:06:25.273" v="8742"/>
          <ac:spMkLst>
            <pc:docMk/>
            <pc:sldMk cId="612133363" sldId="334"/>
            <ac:spMk id="85" creationId="{5BB028DA-C5CA-C545-BBE3-DD9D4861132C}"/>
          </ac:spMkLst>
        </pc:spChg>
        <pc:spChg chg="add mod">
          <ac:chgData name="Jianhong Ou, Ph.D." userId="c2c730ee-37fd-4109-b3c0-f3d2cc73be7b" providerId="ADAL" clId="{4B49ADEF-8114-C344-9C7C-1ADEAB0DD632}" dt="2020-06-28T01:14:42.047" v="8900" actId="164"/>
          <ac:spMkLst>
            <pc:docMk/>
            <pc:sldMk cId="612133363" sldId="334"/>
            <ac:spMk id="88" creationId="{D02B4F06-6BA2-B44A-83C0-27E322F77AFB}"/>
          </ac:spMkLst>
        </pc:spChg>
        <pc:spChg chg="add mod">
          <ac:chgData name="Jianhong Ou, Ph.D." userId="c2c730ee-37fd-4109-b3c0-f3d2cc73be7b" providerId="ADAL" clId="{4B49ADEF-8114-C344-9C7C-1ADEAB0DD632}" dt="2020-06-28T01:20:25.630" v="9299" actId="14861"/>
          <ac:spMkLst>
            <pc:docMk/>
            <pc:sldMk cId="612133363" sldId="334"/>
            <ac:spMk id="95" creationId="{9625F853-4CDF-7C48-BE35-BF6F87D7CB6A}"/>
          </ac:spMkLst>
        </pc:spChg>
        <pc:spChg chg="add mod">
          <ac:chgData name="Jianhong Ou, Ph.D." userId="c2c730ee-37fd-4109-b3c0-f3d2cc73be7b" providerId="ADAL" clId="{4B49ADEF-8114-C344-9C7C-1ADEAB0DD632}" dt="2020-06-28T01:21:09.506" v="9304" actId="692"/>
          <ac:spMkLst>
            <pc:docMk/>
            <pc:sldMk cId="612133363" sldId="334"/>
            <ac:spMk id="96" creationId="{27FD7AFC-10BF-C34C-BFCD-A3FF238EA71E}"/>
          </ac:spMkLst>
        </pc:spChg>
        <pc:spChg chg="add del">
          <ac:chgData name="Jianhong Ou, Ph.D." userId="c2c730ee-37fd-4109-b3c0-f3d2cc73be7b" providerId="ADAL" clId="{4B49ADEF-8114-C344-9C7C-1ADEAB0DD632}" dt="2020-06-28T01:24:02.230" v="9329" actId="478"/>
          <ac:spMkLst>
            <pc:docMk/>
            <pc:sldMk cId="612133363" sldId="334"/>
            <ac:spMk id="105" creationId="{4FB23F78-4299-B549-B336-35D068C708BD}"/>
          </ac:spMkLst>
        </pc:spChg>
        <pc:spChg chg="add del">
          <ac:chgData name="Jianhong Ou, Ph.D." userId="c2c730ee-37fd-4109-b3c0-f3d2cc73be7b" providerId="ADAL" clId="{4B49ADEF-8114-C344-9C7C-1ADEAB0DD632}" dt="2020-06-28T01:24:16.265" v="9331" actId="478"/>
          <ac:spMkLst>
            <pc:docMk/>
            <pc:sldMk cId="612133363" sldId="334"/>
            <ac:spMk id="106" creationId="{BC65CAF4-5DF7-7A47-A4C5-07632BF8408D}"/>
          </ac:spMkLst>
        </pc:spChg>
        <pc:spChg chg="add del">
          <ac:chgData name="Jianhong Ou, Ph.D." userId="c2c730ee-37fd-4109-b3c0-f3d2cc73be7b" providerId="ADAL" clId="{4B49ADEF-8114-C344-9C7C-1ADEAB0DD632}" dt="2020-06-28T01:24:46.211" v="9333" actId="478"/>
          <ac:spMkLst>
            <pc:docMk/>
            <pc:sldMk cId="612133363" sldId="334"/>
            <ac:spMk id="107" creationId="{69DFDA9D-E390-CA4F-A04A-E5E54AB75FE3}"/>
          </ac:spMkLst>
        </pc:spChg>
        <pc:spChg chg="add mod">
          <ac:chgData name="Jianhong Ou, Ph.D." userId="c2c730ee-37fd-4109-b3c0-f3d2cc73be7b" providerId="ADAL" clId="{4B49ADEF-8114-C344-9C7C-1ADEAB0DD632}" dt="2020-06-28T01:26:11.045" v="9347"/>
          <ac:spMkLst>
            <pc:docMk/>
            <pc:sldMk cId="612133363" sldId="334"/>
            <ac:spMk id="108" creationId="{8BE816FB-917D-7D4D-8A37-9579507FB69D}"/>
          </ac:spMkLst>
        </pc:spChg>
        <pc:spChg chg="add mod">
          <ac:chgData name="Jianhong Ou, Ph.D." userId="c2c730ee-37fd-4109-b3c0-f3d2cc73be7b" providerId="ADAL" clId="{4B49ADEF-8114-C344-9C7C-1ADEAB0DD632}" dt="2020-06-28T01:27:02.958" v="9351" actId="692"/>
          <ac:spMkLst>
            <pc:docMk/>
            <pc:sldMk cId="612133363" sldId="334"/>
            <ac:spMk id="109" creationId="{FE5CF4B7-D5CD-604C-BA58-4BE905E19650}"/>
          </ac:spMkLst>
        </pc:spChg>
        <pc:spChg chg="add mod">
          <ac:chgData name="Jianhong Ou, Ph.D." userId="c2c730ee-37fd-4109-b3c0-f3d2cc73be7b" providerId="ADAL" clId="{4B49ADEF-8114-C344-9C7C-1ADEAB0DD632}" dt="2020-06-28T01:28:48.795" v="9368" actId="14100"/>
          <ac:spMkLst>
            <pc:docMk/>
            <pc:sldMk cId="612133363" sldId="334"/>
            <ac:spMk id="110" creationId="{2566D383-E457-C34E-9CA0-928069045884}"/>
          </ac:spMkLst>
        </pc:spChg>
        <pc:grpChg chg="add del mod">
          <ac:chgData name="Jianhong Ou, Ph.D." userId="c2c730ee-37fd-4109-b3c0-f3d2cc73be7b" providerId="ADAL" clId="{4B49ADEF-8114-C344-9C7C-1ADEAB0DD632}" dt="2020-06-28T01:10:26.541" v="8826" actId="1035"/>
          <ac:grpSpMkLst>
            <pc:docMk/>
            <pc:sldMk cId="612133363" sldId="334"/>
            <ac:grpSpMk id="8" creationId="{F5A3ACBD-1F53-C14A-BD00-59F7C4F637B5}"/>
          </ac:grpSpMkLst>
        </pc:grpChg>
        <pc:grpChg chg="add mod">
          <ac:chgData name="Jianhong Ou, Ph.D." userId="c2c730ee-37fd-4109-b3c0-f3d2cc73be7b" providerId="ADAL" clId="{4B49ADEF-8114-C344-9C7C-1ADEAB0DD632}" dt="2020-06-28T01:10:26.541" v="8826" actId="1035"/>
          <ac:grpSpMkLst>
            <pc:docMk/>
            <pc:sldMk cId="612133363" sldId="334"/>
            <ac:grpSpMk id="9" creationId="{1A734CB2-1680-D046-96C5-7B89313DADA6}"/>
          </ac:grpSpMkLst>
        </pc:grpChg>
        <pc:grpChg chg="add mod">
          <ac:chgData name="Jianhong Ou, Ph.D." userId="c2c730ee-37fd-4109-b3c0-f3d2cc73be7b" providerId="ADAL" clId="{4B49ADEF-8114-C344-9C7C-1ADEAB0DD632}" dt="2020-06-28T01:10:26.541" v="8826" actId="1035"/>
          <ac:grpSpMkLst>
            <pc:docMk/>
            <pc:sldMk cId="612133363" sldId="334"/>
            <ac:grpSpMk id="13" creationId="{3B60EA80-C290-B947-BC6A-31563FA3B3DC}"/>
          </ac:grpSpMkLst>
        </pc:grpChg>
        <pc:grpChg chg="add mod">
          <ac:chgData name="Jianhong Ou, Ph.D." userId="c2c730ee-37fd-4109-b3c0-f3d2cc73be7b" providerId="ADAL" clId="{4B49ADEF-8114-C344-9C7C-1ADEAB0DD632}" dt="2020-06-28T01:10:26.541" v="8826" actId="1035"/>
          <ac:grpSpMkLst>
            <pc:docMk/>
            <pc:sldMk cId="612133363" sldId="334"/>
            <ac:grpSpMk id="18" creationId="{8069736F-682A-FF46-BFFC-FC372067896A}"/>
          </ac:grpSpMkLst>
        </pc:grpChg>
        <pc:grpChg chg="add mod">
          <ac:chgData name="Jianhong Ou, Ph.D." userId="c2c730ee-37fd-4109-b3c0-f3d2cc73be7b" providerId="ADAL" clId="{4B49ADEF-8114-C344-9C7C-1ADEAB0DD632}" dt="2020-06-28T01:10:26.541" v="8826" actId="1035"/>
          <ac:grpSpMkLst>
            <pc:docMk/>
            <pc:sldMk cId="612133363" sldId="334"/>
            <ac:grpSpMk id="25" creationId="{C83A6C7D-2019-AE4C-BA43-9EFF1ADAA595}"/>
          </ac:grpSpMkLst>
        </pc:grpChg>
        <pc:grpChg chg="add mod">
          <ac:chgData name="Jianhong Ou, Ph.D." userId="c2c730ee-37fd-4109-b3c0-f3d2cc73be7b" providerId="ADAL" clId="{4B49ADEF-8114-C344-9C7C-1ADEAB0DD632}" dt="2020-06-28T01:05:45.278" v="8727" actId="164"/>
          <ac:grpSpMkLst>
            <pc:docMk/>
            <pc:sldMk cId="612133363" sldId="334"/>
            <ac:grpSpMk id="43" creationId="{9D068F27-0E03-8842-A60D-6A7DD85CE6A1}"/>
          </ac:grpSpMkLst>
        </pc:grpChg>
        <pc:grpChg chg="add mod">
          <ac:chgData name="Jianhong Ou, Ph.D." userId="c2c730ee-37fd-4109-b3c0-f3d2cc73be7b" providerId="ADAL" clId="{4B49ADEF-8114-C344-9C7C-1ADEAB0DD632}" dt="2020-06-28T01:17:17.777" v="9183" actId="554"/>
          <ac:grpSpMkLst>
            <pc:docMk/>
            <pc:sldMk cId="612133363" sldId="334"/>
            <ac:grpSpMk id="45" creationId="{A7E54DF5-1EB9-C94B-99C1-CDD0DB82B51A}"/>
          </ac:grpSpMkLst>
        </pc:grpChg>
        <pc:grpChg chg="add mod">
          <ac:chgData name="Jianhong Ou, Ph.D." userId="c2c730ee-37fd-4109-b3c0-f3d2cc73be7b" providerId="ADAL" clId="{4B49ADEF-8114-C344-9C7C-1ADEAB0DD632}" dt="2020-06-28T01:17:17.777" v="9183" actId="554"/>
          <ac:grpSpMkLst>
            <pc:docMk/>
            <pc:sldMk cId="612133363" sldId="334"/>
            <ac:grpSpMk id="46" creationId="{7BBFECDD-7E71-AC4A-B555-719F86FAB07F}"/>
          </ac:grpSpMkLst>
        </pc:grpChg>
        <pc:grpChg chg="mod">
          <ac:chgData name="Jianhong Ou, Ph.D." userId="c2c730ee-37fd-4109-b3c0-f3d2cc73be7b" providerId="ADAL" clId="{4B49ADEF-8114-C344-9C7C-1ADEAB0DD632}" dt="2020-06-28T01:05:49.974" v="8728"/>
          <ac:grpSpMkLst>
            <pc:docMk/>
            <pc:sldMk cId="612133363" sldId="334"/>
            <ac:grpSpMk id="47" creationId="{59221465-FB49-FB4F-8A5C-A1EF9EACCB6A}"/>
          </ac:grpSpMkLst>
        </pc:grpChg>
        <pc:grpChg chg="add mod">
          <ac:chgData name="Jianhong Ou, Ph.D." userId="c2c730ee-37fd-4109-b3c0-f3d2cc73be7b" providerId="ADAL" clId="{4B49ADEF-8114-C344-9C7C-1ADEAB0DD632}" dt="2020-06-28T01:17:17.777" v="9183" actId="554"/>
          <ac:grpSpMkLst>
            <pc:docMk/>
            <pc:sldMk cId="612133363" sldId="334"/>
            <ac:grpSpMk id="51" creationId="{DA25348E-BD1C-8546-BD13-30F2E5581E6E}"/>
          </ac:grpSpMkLst>
        </pc:grpChg>
        <pc:grpChg chg="mod">
          <ac:chgData name="Jianhong Ou, Ph.D." userId="c2c730ee-37fd-4109-b3c0-f3d2cc73be7b" providerId="ADAL" clId="{4B49ADEF-8114-C344-9C7C-1ADEAB0DD632}" dt="2020-06-28T01:05:54.836" v="8730"/>
          <ac:grpSpMkLst>
            <pc:docMk/>
            <pc:sldMk cId="612133363" sldId="334"/>
            <ac:grpSpMk id="52" creationId="{3BF45B85-8484-F64E-9356-A8B133EF4C2E}"/>
          </ac:grpSpMkLst>
        </pc:grpChg>
        <pc:grpChg chg="add mod">
          <ac:chgData name="Jianhong Ou, Ph.D." userId="c2c730ee-37fd-4109-b3c0-f3d2cc73be7b" providerId="ADAL" clId="{4B49ADEF-8114-C344-9C7C-1ADEAB0DD632}" dt="2020-06-28T01:17:17.777" v="9183" actId="554"/>
          <ac:grpSpMkLst>
            <pc:docMk/>
            <pc:sldMk cId="612133363" sldId="334"/>
            <ac:grpSpMk id="56" creationId="{87706B0F-3F15-2A47-A378-6316195E7428}"/>
          </ac:grpSpMkLst>
        </pc:grpChg>
        <pc:grpChg chg="mod">
          <ac:chgData name="Jianhong Ou, Ph.D." userId="c2c730ee-37fd-4109-b3c0-f3d2cc73be7b" providerId="ADAL" clId="{4B49ADEF-8114-C344-9C7C-1ADEAB0DD632}" dt="2020-06-28T01:05:59.490" v="8732"/>
          <ac:grpSpMkLst>
            <pc:docMk/>
            <pc:sldMk cId="612133363" sldId="334"/>
            <ac:grpSpMk id="57" creationId="{E49A447B-C079-4B42-9906-2E993B45B0B8}"/>
          </ac:grpSpMkLst>
        </pc:grpChg>
        <pc:grpChg chg="add mod">
          <ac:chgData name="Jianhong Ou, Ph.D." userId="c2c730ee-37fd-4109-b3c0-f3d2cc73be7b" providerId="ADAL" clId="{4B49ADEF-8114-C344-9C7C-1ADEAB0DD632}" dt="2020-06-28T01:17:17.777" v="9183" actId="554"/>
          <ac:grpSpMkLst>
            <pc:docMk/>
            <pc:sldMk cId="612133363" sldId="334"/>
            <ac:grpSpMk id="61" creationId="{AAC6BF14-39E9-0848-BB18-957BEA6938E0}"/>
          </ac:grpSpMkLst>
        </pc:grpChg>
        <pc:grpChg chg="mod">
          <ac:chgData name="Jianhong Ou, Ph.D." userId="c2c730ee-37fd-4109-b3c0-f3d2cc73be7b" providerId="ADAL" clId="{4B49ADEF-8114-C344-9C7C-1ADEAB0DD632}" dt="2020-06-28T01:06:05.158" v="8734"/>
          <ac:grpSpMkLst>
            <pc:docMk/>
            <pc:sldMk cId="612133363" sldId="334"/>
            <ac:grpSpMk id="62" creationId="{5C003D18-4F2C-E74B-86D0-4F0C0DAAAA23}"/>
          </ac:grpSpMkLst>
        </pc:grpChg>
        <pc:grpChg chg="add mod">
          <ac:chgData name="Jianhong Ou, Ph.D." userId="c2c730ee-37fd-4109-b3c0-f3d2cc73be7b" providerId="ADAL" clId="{4B49ADEF-8114-C344-9C7C-1ADEAB0DD632}" dt="2020-06-28T01:17:17.777" v="9183" actId="554"/>
          <ac:grpSpMkLst>
            <pc:docMk/>
            <pc:sldMk cId="612133363" sldId="334"/>
            <ac:grpSpMk id="66" creationId="{D8F7DF59-8490-1844-AFAF-19B5CE7EC0A9}"/>
          </ac:grpSpMkLst>
        </pc:grpChg>
        <pc:grpChg chg="mod">
          <ac:chgData name="Jianhong Ou, Ph.D." userId="c2c730ee-37fd-4109-b3c0-f3d2cc73be7b" providerId="ADAL" clId="{4B49ADEF-8114-C344-9C7C-1ADEAB0DD632}" dt="2020-06-28T01:06:10.068" v="8736"/>
          <ac:grpSpMkLst>
            <pc:docMk/>
            <pc:sldMk cId="612133363" sldId="334"/>
            <ac:grpSpMk id="67" creationId="{F9DAAE2E-AEAD-7248-9BA5-DB42866ED08D}"/>
          </ac:grpSpMkLst>
        </pc:grpChg>
        <pc:grpChg chg="add mod">
          <ac:chgData name="Jianhong Ou, Ph.D." userId="c2c730ee-37fd-4109-b3c0-f3d2cc73be7b" providerId="ADAL" clId="{4B49ADEF-8114-C344-9C7C-1ADEAB0DD632}" dt="2020-06-28T01:17:17.777" v="9183" actId="554"/>
          <ac:grpSpMkLst>
            <pc:docMk/>
            <pc:sldMk cId="612133363" sldId="334"/>
            <ac:grpSpMk id="71" creationId="{2CD0243B-CBCF-004A-928C-B581AD9E1AB3}"/>
          </ac:grpSpMkLst>
        </pc:grpChg>
        <pc:grpChg chg="mod">
          <ac:chgData name="Jianhong Ou, Ph.D." userId="c2c730ee-37fd-4109-b3c0-f3d2cc73be7b" providerId="ADAL" clId="{4B49ADEF-8114-C344-9C7C-1ADEAB0DD632}" dt="2020-06-28T01:06:15.373" v="8738"/>
          <ac:grpSpMkLst>
            <pc:docMk/>
            <pc:sldMk cId="612133363" sldId="334"/>
            <ac:grpSpMk id="72" creationId="{943CA8AF-D827-9741-A88B-BAD30936E305}"/>
          </ac:grpSpMkLst>
        </pc:grpChg>
        <pc:grpChg chg="add mod">
          <ac:chgData name="Jianhong Ou, Ph.D." userId="c2c730ee-37fd-4109-b3c0-f3d2cc73be7b" providerId="ADAL" clId="{4B49ADEF-8114-C344-9C7C-1ADEAB0DD632}" dt="2020-06-28T01:17:17.777" v="9183" actId="554"/>
          <ac:grpSpMkLst>
            <pc:docMk/>
            <pc:sldMk cId="612133363" sldId="334"/>
            <ac:grpSpMk id="76" creationId="{7E5A89EC-F2C8-B046-A9AD-C4D091D25FC4}"/>
          </ac:grpSpMkLst>
        </pc:grpChg>
        <pc:grpChg chg="mod">
          <ac:chgData name="Jianhong Ou, Ph.D." userId="c2c730ee-37fd-4109-b3c0-f3d2cc73be7b" providerId="ADAL" clId="{4B49ADEF-8114-C344-9C7C-1ADEAB0DD632}" dt="2020-06-28T01:06:19.749" v="8740"/>
          <ac:grpSpMkLst>
            <pc:docMk/>
            <pc:sldMk cId="612133363" sldId="334"/>
            <ac:grpSpMk id="77" creationId="{B7DC156C-1933-A54D-AEFB-C981C86D7437}"/>
          </ac:grpSpMkLst>
        </pc:grpChg>
        <pc:grpChg chg="add mod">
          <ac:chgData name="Jianhong Ou, Ph.D." userId="c2c730ee-37fd-4109-b3c0-f3d2cc73be7b" providerId="ADAL" clId="{4B49ADEF-8114-C344-9C7C-1ADEAB0DD632}" dt="2020-06-28T01:17:17.777" v="9183" actId="554"/>
          <ac:grpSpMkLst>
            <pc:docMk/>
            <pc:sldMk cId="612133363" sldId="334"/>
            <ac:grpSpMk id="81" creationId="{21E7932C-F6D6-C247-9E5D-4412166C4F42}"/>
          </ac:grpSpMkLst>
        </pc:grpChg>
        <pc:grpChg chg="mod">
          <ac:chgData name="Jianhong Ou, Ph.D." userId="c2c730ee-37fd-4109-b3c0-f3d2cc73be7b" providerId="ADAL" clId="{4B49ADEF-8114-C344-9C7C-1ADEAB0DD632}" dt="2020-06-28T01:06:25.273" v="8742"/>
          <ac:grpSpMkLst>
            <pc:docMk/>
            <pc:sldMk cId="612133363" sldId="334"/>
            <ac:grpSpMk id="82" creationId="{F3A2BC9D-4B1C-054A-B384-0568BF24F867}"/>
          </ac:grpSpMkLst>
        </pc:grpChg>
        <pc:grpChg chg="add mod">
          <ac:chgData name="Jianhong Ou, Ph.D." userId="c2c730ee-37fd-4109-b3c0-f3d2cc73be7b" providerId="ADAL" clId="{4B49ADEF-8114-C344-9C7C-1ADEAB0DD632}" dt="2020-06-28T01:14:50.931" v="8901" actId="1076"/>
          <ac:grpSpMkLst>
            <pc:docMk/>
            <pc:sldMk cId="612133363" sldId="334"/>
            <ac:grpSpMk id="92" creationId="{BD7B717C-5EAA-8D46-847B-7A4F768B183A}"/>
          </ac:grpSpMkLst>
        </pc:grpChg>
        <pc:grpChg chg="add mod">
          <ac:chgData name="Jianhong Ou, Ph.D." userId="c2c730ee-37fd-4109-b3c0-f3d2cc73be7b" providerId="ADAL" clId="{4B49ADEF-8114-C344-9C7C-1ADEAB0DD632}" dt="2020-06-29T15:48:28.734" v="17914" actId="1076"/>
          <ac:grpSpMkLst>
            <pc:docMk/>
            <pc:sldMk cId="612133363" sldId="334"/>
            <ac:grpSpMk id="111" creationId="{565832B4-4337-1440-A880-1DF9F7CC0B8C}"/>
          </ac:grpSpMkLst>
        </pc:grpChg>
        <pc:graphicFrameChg chg="add mod modGraphic">
          <ac:chgData name="Jianhong Ou, Ph.D." userId="c2c730ee-37fd-4109-b3c0-f3d2cc73be7b" providerId="ADAL" clId="{4B49ADEF-8114-C344-9C7C-1ADEAB0DD632}" dt="2020-06-28T01:14:28.375" v="8899" actId="20577"/>
          <ac:graphicFrameMkLst>
            <pc:docMk/>
            <pc:sldMk cId="612133363" sldId="334"/>
            <ac:graphicFrameMk id="40" creationId="{08875440-AB59-534F-846C-6E21594F24FB}"/>
          </ac:graphicFrameMkLst>
        </pc:graphicFrameChg>
        <pc:cxnChg chg="add mod topLvl">
          <ac:chgData name="Jianhong Ou, Ph.D." userId="c2c730ee-37fd-4109-b3c0-f3d2cc73be7b" providerId="ADAL" clId="{4B49ADEF-8114-C344-9C7C-1ADEAB0DD632}" dt="2020-06-28T00:47:02.385" v="8580" actId="14100"/>
          <ac:cxnSpMkLst>
            <pc:docMk/>
            <pc:sldMk cId="612133363" sldId="334"/>
            <ac:cxnSpMk id="5" creationId="{1C25C5A2-02DF-9748-BFBD-176021C1A71F}"/>
          </ac:cxnSpMkLst>
        </pc:cxnChg>
        <pc:cxnChg chg="add del mod topLvl">
          <ac:chgData name="Jianhong Ou, Ph.D." userId="c2c730ee-37fd-4109-b3c0-f3d2cc73be7b" providerId="ADAL" clId="{4B49ADEF-8114-C344-9C7C-1ADEAB0DD632}" dt="2020-06-28T00:46:52.701" v="8578" actId="478"/>
          <ac:cxnSpMkLst>
            <pc:docMk/>
            <pc:sldMk cId="612133363" sldId="334"/>
            <ac:cxnSpMk id="6" creationId="{AF8C3E80-D764-3944-BDD1-A18B44CD277E}"/>
          </ac:cxnSpMkLst>
        </pc:cxnChg>
        <pc:cxnChg chg="mod">
          <ac:chgData name="Jianhong Ou, Ph.D." userId="c2c730ee-37fd-4109-b3c0-f3d2cc73be7b" providerId="ADAL" clId="{4B49ADEF-8114-C344-9C7C-1ADEAB0DD632}" dt="2020-06-28T00:47:16.987" v="8583" actId="14100"/>
          <ac:cxnSpMkLst>
            <pc:docMk/>
            <pc:sldMk cId="612133363" sldId="334"/>
            <ac:cxnSpMk id="10" creationId="{6C2DA219-D10F-C043-B039-3F0D663178C4}"/>
          </ac:cxnSpMkLst>
        </pc:cxnChg>
        <pc:cxnChg chg="del mod">
          <ac:chgData name="Jianhong Ou, Ph.D." userId="c2c730ee-37fd-4109-b3c0-f3d2cc73be7b" providerId="ADAL" clId="{4B49ADEF-8114-C344-9C7C-1ADEAB0DD632}" dt="2020-06-28T00:47:07.570" v="8582" actId="478"/>
          <ac:cxnSpMkLst>
            <pc:docMk/>
            <pc:sldMk cId="612133363" sldId="334"/>
            <ac:cxnSpMk id="11" creationId="{E9687D48-2644-1C42-94B2-DC2527689098}"/>
          </ac:cxnSpMkLst>
        </pc:cxnChg>
        <pc:cxnChg chg="mod">
          <ac:chgData name="Jianhong Ou, Ph.D." userId="c2c730ee-37fd-4109-b3c0-f3d2cc73be7b" providerId="ADAL" clId="{4B49ADEF-8114-C344-9C7C-1ADEAB0DD632}" dt="2020-06-28T00:48:16.086" v="8592" actId="14100"/>
          <ac:cxnSpMkLst>
            <pc:docMk/>
            <pc:sldMk cId="612133363" sldId="334"/>
            <ac:cxnSpMk id="14" creationId="{B987BF3C-E789-C642-BA59-70C6636C02BA}"/>
          </ac:cxnSpMkLst>
        </pc:cxnChg>
        <pc:cxnChg chg="mod">
          <ac:chgData name="Jianhong Ou, Ph.D." userId="c2c730ee-37fd-4109-b3c0-f3d2cc73be7b" providerId="ADAL" clId="{4B49ADEF-8114-C344-9C7C-1ADEAB0DD632}" dt="2020-06-27T22:44:22.934" v="8504"/>
          <ac:cxnSpMkLst>
            <pc:docMk/>
            <pc:sldMk cId="612133363" sldId="334"/>
            <ac:cxnSpMk id="15" creationId="{682B73B0-596F-E34E-A742-A7C3ACCC2D51}"/>
          </ac:cxnSpMkLst>
        </pc:cxnChg>
        <pc:cxnChg chg="mod">
          <ac:chgData name="Jianhong Ou, Ph.D." userId="c2c730ee-37fd-4109-b3c0-f3d2cc73be7b" providerId="ADAL" clId="{4B49ADEF-8114-C344-9C7C-1ADEAB0DD632}" dt="2020-06-28T00:44:56.124" v="8564" actId="14100"/>
          <ac:cxnSpMkLst>
            <pc:docMk/>
            <pc:sldMk cId="612133363" sldId="334"/>
            <ac:cxnSpMk id="19" creationId="{88AEFA7D-1B91-2B4F-A250-84D4D3CE467D}"/>
          </ac:cxnSpMkLst>
        </pc:cxnChg>
        <pc:cxnChg chg="del mod">
          <ac:chgData name="Jianhong Ou, Ph.D." userId="c2c730ee-37fd-4109-b3c0-f3d2cc73be7b" providerId="ADAL" clId="{4B49ADEF-8114-C344-9C7C-1ADEAB0DD632}" dt="2020-06-28T00:44:49.801" v="8563" actId="478"/>
          <ac:cxnSpMkLst>
            <pc:docMk/>
            <pc:sldMk cId="612133363" sldId="334"/>
            <ac:cxnSpMk id="20" creationId="{20F1C22D-0A1F-CA45-A120-1AF75B9F81ED}"/>
          </ac:cxnSpMkLst>
        </pc:cxnChg>
        <pc:cxnChg chg="mod">
          <ac:chgData name="Jianhong Ou, Ph.D." userId="c2c730ee-37fd-4109-b3c0-f3d2cc73be7b" providerId="ADAL" clId="{4B49ADEF-8114-C344-9C7C-1ADEAB0DD632}" dt="2020-06-28T00:48:46.319" v="8597" actId="14100"/>
          <ac:cxnSpMkLst>
            <pc:docMk/>
            <pc:sldMk cId="612133363" sldId="334"/>
            <ac:cxnSpMk id="26" creationId="{F2C0D978-D1FB-E94E-B5D2-14FDE8A9216B}"/>
          </ac:cxnSpMkLst>
        </pc:cxnChg>
        <pc:cxnChg chg="add mod">
          <ac:chgData name="Jianhong Ou, Ph.D." userId="c2c730ee-37fd-4109-b3c0-f3d2cc73be7b" providerId="ADAL" clId="{4B49ADEF-8114-C344-9C7C-1ADEAB0DD632}" dt="2020-06-28T01:10:26.541" v="8826" actId="1035"/>
          <ac:cxnSpMkLst>
            <pc:docMk/>
            <pc:sldMk cId="612133363" sldId="334"/>
            <ac:cxnSpMk id="32" creationId="{CA672353-56FA-4F4B-91B5-3D84F90067D7}"/>
          </ac:cxnSpMkLst>
        </pc:cxnChg>
        <pc:cxnChg chg="add mod">
          <ac:chgData name="Jianhong Ou, Ph.D." userId="c2c730ee-37fd-4109-b3c0-f3d2cc73be7b" providerId="ADAL" clId="{4B49ADEF-8114-C344-9C7C-1ADEAB0DD632}" dt="2020-06-28T01:21:52.379" v="9311" actId="1076"/>
          <ac:cxnSpMkLst>
            <pc:docMk/>
            <pc:sldMk cId="612133363" sldId="334"/>
            <ac:cxnSpMk id="36" creationId="{8FE0EB75-C9A6-E34A-AA96-15EDF0F696F9}"/>
          </ac:cxnSpMkLst>
        </pc:cxnChg>
        <pc:cxnChg chg="add mod">
          <ac:chgData name="Jianhong Ou, Ph.D." userId="c2c730ee-37fd-4109-b3c0-f3d2cc73be7b" providerId="ADAL" clId="{4B49ADEF-8114-C344-9C7C-1ADEAB0DD632}" dt="2020-06-28T01:04:14.124" v="8713" actId="164"/>
          <ac:cxnSpMkLst>
            <pc:docMk/>
            <pc:sldMk cId="612133363" sldId="334"/>
            <ac:cxnSpMk id="41" creationId="{3A4CB750-8A53-6444-B582-032FE78621C2}"/>
          </ac:cxnSpMkLst>
        </pc:cxnChg>
        <pc:cxnChg chg="mod">
          <ac:chgData name="Jianhong Ou, Ph.D." userId="c2c730ee-37fd-4109-b3c0-f3d2cc73be7b" providerId="ADAL" clId="{4B49ADEF-8114-C344-9C7C-1ADEAB0DD632}" dt="2020-06-28T01:05:49.974" v="8728"/>
          <ac:cxnSpMkLst>
            <pc:docMk/>
            <pc:sldMk cId="612133363" sldId="334"/>
            <ac:cxnSpMk id="49" creationId="{2F81BC8C-F7E2-3841-844C-792DE22673A5}"/>
          </ac:cxnSpMkLst>
        </pc:cxnChg>
        <pc:cxnChg chg="mod">
          <ac:chgData name="Jianhong Ou, Ph.D." userId="c2c730ee-37fd-4109-b3c0-f3d2cc73be7b" providerId="ADAL" clId="{4B49ADEF-8114-C344-9C7C-1ADEAB0DD632}" dt="2020-06-28T01:05:54.836" v="8730"/>
          <ac:cxnSpMkLst>
            <pc:docMk/>
            <pc:sldMk cId="612133363" sldId="334"/>
            <ac:cxnSpMk id="54" creationId="{0C40B2B9-8FED-554F-BAD9-87EEB68BD1DA}"/>
          </ac:cxnSpMkLst>
        </pc:cxnChg>
        <pc:cxnChg chg="mod">
          <ac:chgData name="Jianhong Ou, Ph.D." userId="c2c730ee-37fd-4109-b3c0-f3d2cc73be7b" providerId="ADAL" clId="{4B49ADEF-8114-C344-9C7C-1ADEAB0DD632}" dt="2020-06-28T01:05:59.490" v="8732"/>
          <ac:cxnSpMkLst>
            <pc:docMk/>
            <pc:sldMk cId="612133363" sldId="334"/>
            <ac:cxnSpMk id="59" creationId="{54D082FC-2A7C-2640-AF4D-51AE9E6099C3}"/>
          </ac:cxnSpMkLst>
        </pc:cxnChg>
        <pc:cxnChg chg="mod">
          <ac:chgData name="Jianhong Ou, Ph.D." userId="c2c730ee-37fd-4109-b3c0-f3d2cc73be7b" providerId="ADAL" clId="{4B49ADEF-8114-C344-9C7C-1ADEAB0DD632}" dt="2020-06-28T01:06:05.158" v="8734"/>
          <ac:cxnSpMkLst>
            <pc:docMk/>
            <pc:sldMk cId="612133363" sldId="334"/>
            <ac:cxnSpMk id="64" creationId="{0D805D49-7C71-F24B-953A-F5E8FF61C2A5}"/>
          </ac:cxnSpMkLst>
        </pc:cxnChg>
        <pc:cxnChg chg="mod">
          <ac:chgData name="Jianhong Ou, Ph.D." userId="c2c730ee-37fd-4109-b3c0-f3d2cc73be7b" providerId="ADAL" clId="{4B49ADEF-8114-C344-9C7C-1ADEAB0DD632}" dt="2020-06-28T01:06:10.068" v="8736"/>
          <ac:cxnSpMkLst>
            <pc:docMk/>
            <pc:sldMk cId="612133363" sldId="334"/>
            <ac:cxnSpMk id="69" creationId="{E5C7620B-C79C-7549-981E-9784E23472F6}"/>
          </ac:cxnSpMkLst>
        </pc:cxnChg>
        <pc:cxnChg chg="mod">
          <ac:chgData name="Jianhong Ou, Ph.D." userId="c2c730ee-37fd-4109-b3c0-f3d2cc73be7b" providerId="ADAL" clId="{4B49ADEF-8114-C344-9C7C-1ADEAB0DD632}" dt="2020-06-28T01:06:15.373" v="8738"/>
          <ac:cxnSpMkLst>
            <pc:docMk/>
            <pc:sldMk cId="612133363" sldId="334"/>
            <ac:cxnSpMk id="74" creationId="{1FD733CF-06BE-C04E-A890-55CF6515DF83}"/>
          </ac:cxnSpMkLst>
        </pc:cxnChg>
        <pc:cxnChg chg="mod">
          <ac:chgData name="Jianhong Ou, Ph.D." userId="c2c730ee-37fd-4109-b3c0-f3d2cc73be7b" providerId="ADAL" clId="{4B49ADEF-8114-C344-9C7C-1ADEAB0DD632}" dt="2020-06-28T01:06:19.749" v="8740"/>
          <ac:cxnSpMkLst>
            <pc:docMk/>
            <pc:sldMk cId="612133363" sldId="334"/>
            <ac:cxnSpMk id="79" creationId="{A7A53D7F-BBF4-D745-92FD-1C90965231F1}"/>
          </ac:cxnSpMkLst>
        </pc:cxnChg>
        <pc:cxnChg chg="mod">
          <ac:chgData name="Jianhong Ou, Ph.D." userId="c2c730ee-37fd-4109-b3c0-f3d2cc73be7b" providerId="ADAL" clId="{4B49ADEF-8114-C344-9C7C-1ADEAB0DD632}" dt="2020-06-28T01:06:25.273" v="8742"/>
          <ac:cxnSpMkLst>
            <pc:docMk/>
            <pc:sldMk cId="612133363" sldId="334"/>
            <ac:cxnSpMk id="84" creationId="{542B06A9-7692-A74E-982A-C0E2633751A5}"/>
          </ac:cxnSpMkLst>
        </pc:cxnChg>
        <pc:cxnChg chg="add mod">
          <ac:chgData name="Jianhong Ou, Ph.D." userId="c2c730ee-37fd-4109-b3c0-f3d2cc73be7b" providerId="ADAL" clId="{4B49ADEF-8114-C344-9C7C-1ADEAB0DD632}" dt="2020-06-28T01:15:34.098" v="8903" actId="14100"/>
          <ac:cxnSpMkLst>
            <pc:docMk/>
            <pc:sldMk cId="612133363" sldId="334"/>
            <ac:cxnSpMk id="87" creationId="{6B2226A3-E7E5-914D-9FDC-EA543D541287}"/>
          </ac:cxnSpMkLst>
        </pc:cxnChg>
        <pc:cxnChg chg="add mod">
          <ac:chgData name="Jianhong Ou, Ph.D." userId="c2c730ee-37fd-4109-b3c0-f3d2cc73be7b" providerId="ADAL" clId="{4B49ADEF-8114-C344-9C7C-1ADEAB0DD632}" dt="2020-06-28T01:14:42.047" v="8900" actId="164"/>
          <ac:cxnSpMkLst>
            <pc:docMk/>
            <pc:sldMk cId="612133363" sldId="334"/>
            <ac:cxnSpMk id="90" creationId="{3FEF9640-FA29-554B-9792-B3677BB1CFAE}"/>
          </ac:cxnSpMkLst>
        </pc:cxnChg>
        <pc:cxnChg chg="add mod">
          <ac:chgData name="Jianhong Ou, Ph.D." userId="c2c730ee-37fd-4109-b3c0-f3d2cc73be7b" providerId="ADAL" clId="{4B49ADEF-8114-C344-9C7C-1ADEAB0DD632}" dt="2020-06-28T01:22:47.324" v="9320" actId="1076"/>
          <ac:cxnSpMkLst>
            <pc:docMk/>
            <pc:sldMk cId="612133363" sldId="334"/>
            <ac:cxnSpMk id="100" creationId="{1B608619-DCA8-3B49-A605-40B4ED71B46A}"/>
          </ac:cxnSpMkLst>
        </pc:cxnChg>
        <pc:cxnChg chg="add mod">
          <ac:chgData name="Jianhong Ou, Ph.D." userId="c2c730ee-37fd-4109-b3c0-f3d2cc73be7b" providerId="ADAL" clId="{4B49ADEF-8114-C344-9C7C-1ADEAB0DD632}" dt="2020-06-28T01:23:03.924" v="9323" actId="1035"/>
          <ac:cxnSpMkLst>
            <pc:docMk/>
            <pc:sldMk cId="612133363" sldId="334"/>
            <ac:cxnSpMk id="101" creationId="{F99A63CB-1B4D-934C-ADF2-D7C09E3DB7B3}"/>
          </ac:cxnSpMkLst>
        </pc:cxnChg>
        <pc:cxnChg chg="add mod">
          <ac:chgData name="Jianhong Ou, Ph.D." userId="c2c730ee-37fd-4109-b3c0-f3d2cc73be7b" providerId="ADAL" clId="{4B49ADEF-8114-C344-9C7C-1ADEAB0DD632}" dt="2020-06-28T01:23:28.173" v="9327" actId="14100"/>
          <ac:cxnSpMkLst>
            <pc:docMk/>
            <pc:sldMk cId="612133363" sldId="334"/>
            <ac:cxnSpMk id="102" creationId="{988AE9BA-29B4-5345-83D5-2B6FD16691F8}"/>
          </ac:cxnSpMkLst>
        </pc:cxnChg>
      </pc:sldChg>
      <pc:sldChg chg="addSp delSp modSp new modNotesTx">
        <pc:chgData name="Jianhong Ou, Ph.D." userId="c2c730ee-37fd-4109-b3c0-f3d2cc73be7b" providerId="ADAL" clId="{4B49ADEF-8114-C344-9C7C-1ADEAB0DD632}" dt="2020-07-02T00:33:33.896" v="27897" actId="20577"/>
        <pc:sldMkLst>
          <pc:docMk/>
          <pc:sldMk cId="2951899726" sldId="335"/>
        </pc:sldMkLst>
        <pc:spChg chg="add mod">
          <ac:chgData name="Jianhong Ou, Ph.D." userId="c2c730ee-37fd-4109-b3c0-f3d2cc73be7b" providerId="ADAL" clId="{4B49ADEF-8114-C344-9C7C-1ADEAB0DD632}" dt="2020-06-29T02:32:15.600" v="11594" actId="1076"/>
          <ac:spMkLst>
            <pc:docMk/>
            <pc:sldMk cId="2951899726" sldId="335"/>
            <ac:spMk id="2" creationId="{BAD776F6-E439-F24D-A05A-E18CC91B0380}"/>
          </ac:spMkLst>
        </pc:spChg>
        <pc:spChg chg="add del mod">
          <ac:chgData name="Jianhong Ou, Ph.D." userId="c2c730ee-37fd-4109-b3c0-f3d2cc73be7b" providerId="ADAL" clId="{4B49ADEF-8114-C344-9C7C-1ADEAB0DD632}" dt="2020-06-29T02:30:10.416" v="11577" actId="478"/>
          <ac:spMkLst>
            <pc:docMk/>
            <pc:sldMk cId="2951899726" sldId="335"/>
            <ac:spMk id="3" creationId="{F5CF8A4E-7290-A444-9062-1622536FC469}"/>
          </ac:spMkLst>
        </pc:spChg>
        <pc:spChg chg="add mod">
          <ac:chgData name="Jianhong Ou, Ph.D." userId="c2c730ee-37fd-4109-b3c0-f3d2cc73be7b" providerId="ADAL" clId="{4B49ADEF-8114-C344-9C7C-1ADEAB0DD632}" dt="2020-06-29T02:32:15.600" v="11594" actId="1076"/>
          <ac:spMkLst>
            <pc:docMk/>
            <pc:sldMk cId="2951899726" sldId="335"/>
            <ac:spMk id="4" creationId="{1DEF3BBD-CC2A-6C4A-A6D4-1782819A7731}"/>
          </ac:spMkLst>
        </pc:spChg>
        <pc:spChg chg="add mod">
          <ac:chgData name="Jianhong Ou, Ph.D." userId="c2c730ee-37fd-4109-b3c0-f3d2cc73be7b" providerId="ADAL" clId="{4B49ADEF-8114-C344-9C7C-1ADEAB0DD632}" dt="2020-06-28T03:37:09.083" v="10886"/>
          <ac:spMkLst>
            <pc:docMk/>
            <pc:sldMk cId="2951899726" sldId="335"/>
            <ac:spMk id="5" creationId="{4392B52E-2712-B849-8A5C-8CCE91ECA060}"/>
          </ac:spMkLst>
        </pc:spChg>
        <pc:spChg chg="add mod">
          <ac:chgData name="Jianhong Ou, Ph.D." userId="c2c730ee-37fd-4109-b3c0-f3d2cc73be7b" providerId="ADAL" clId="{4B49ADEF-8114-C344-9C7C-1ADEAB0DD632}" dt="2020-07-01T20:19:54.302" v="26596" actId="20577"/>
          <ac:spMkLst>
            <pc:docMk/>
            <pc:sldMk cId="2951899726" sldId="335"/>
            <ac:spMk id="8" creationId="{B907AE44-AA3A-D64B-8E05-DF3EE7D53336}"/>
          </ac:spMkLst>
        </pc:spChg>
        <pc:picChg chg="add mod">
          <ac:chgData name="Jianhong Ou, Ph.D." userId="c2c730ee-37fd-4109-b3c0-f3d2cc73be7b" providerId="ADAL" clId="{4B49ADEF-8114-C344-9C7C-1ADEAB0DD632}" dt="2020-06-29T02:32:15.600" v="11594" actId="1076"/>
          <ac:picMkLst>
            <pc:docMk/>
            <pc:sldMk cId="2951899726" sldId="335"/>
            <ac:picMk id="7" creationId="{88222CA2-B25A-D74C-81CD-1E003FE9B8F5}"/>
          </ac:picMkLst>
        </pc:picChg>
      </pc:sldChg>
      <pc:sldChg chg="addSp delSp modSp new modNotesTx">
        <pc:chgData name="Jianhong Ou, Ph.D." userId="c2c730ee-37fd-4109-b3c0-f3d2cc73be7b" providerId="ADAL" clId="{4B49ADEF-8114-C344-9C7C-1ADEAB0DD632}" dt="2020-07-01T20:20:56.819" v="26597"/>
        <pc:sldMkLst>
          <pc:docMk/>
          <pc:sldMk cId="2140299315" sldId="336"/>
        </pc:sldMkLst>
        <pc:spChg chg="add mod">
          <ac:chgData name="Jianhong Ou, Ph.D." userId="c2c730ee-37fd-4109-b3c0-f3d2cc73be7b" providerId="ADAL" clId="{4B49ADEF-8114-C344-9C7C-1ADEAB0DD632}" dt="2020-06-29T02:41:20.489" v="11674" actId="20577"/>
          <ac:spMkLst>
            <pc:docMk/>
            <pc:sldMk cId="2140299315" sldId="336"/>
            <ac:spMk id="2" creationId="{5539626D-5839-5941-8997-BABF48EA764D}"/>
          </ac:spMkLst>
        </pc:spChg>
        <pc:spChg chg="add mod">
          <ac:chgData name="Jianhong Ou, Ph.D." userId="c2c730ee-37fd-4109-b3c0-f3d2cc73be7b" providerId="ADAL" clId="{4B49ADEF-8114-C344-9C7C-1ADEAB0DD632}" dt="2020-06-28T03:39:45.628" v="10911"/>
          <ac:spMkLst>
            <pc:docMk/>
            <pc:sldMk cId="2140299315" sldId="336"/>
            <ac:spMk id="3" creationId="{EAEA56D9-F270-C74D-86DA-B5CB3D7909DF}"/>
          </ac:spMkLst>
        </pc:spChg>
        <pc:spChg chg="add mod">
          <ac:chgData name="Jianhong Ou, Ph.D." userId="c2c730ee-37fd-4109-b3c0-f3d2cc73be7b" providerId="ADAL" clId="{4B49ADEF-8114-C344-9C7C-1ADEAB0DD632}" dt="2020-06-29T02:57:19.055" v="11892"/>
          <ac:spMkLst>
            <pc:docMk/>
            <pc:sldMk cId="2140299315" sldId="336"/>
            <ac:spMk id="6" creationId="{1281384B-D3A6-FB4F-AE2D-6B50E1FEE582}"/>
          </ac:spMkLst>
        </pc:spChg>
        <pc:spChg chg="add mod">
          <ac:chgData name="Jianhong Ou, Ph.D." userId="c2c730ee-37fd-4109-b3c0-f3d2cc73be7b" providerId="ADAL" clId="{4B49ADEF-8114-C344-9C7C-1ADEAB0DD632}" dt="2020-07-01T20:20:56.819" v="26597"/>
          <ac:spMkLst>
            <pc:docMk/>
            <pc:sldMk cId="2140299315" sldId="336"/>
            <ac:spMk id="7" creationId="{A570D7F1-E8FE-9C4E-BF55-FB2F5815AC0F}"/>
          </ac:spMkLst>
        </pc:spChg>
        <pc:spChg chg="mod">
          <ac:chgData name="Jianhong Ou, Ph.D." userId="c2c730ee-37fd-4109-b3c0-f3d2cc73be7b" providerId="ADAL" clId="{4B49ADEF-8114-C344-9C7C-1ADEAB0DD632}" dt="2020-06-29T02:49:24.962" v="11795" actId="1076"/>
          <ac:spMkLst>
            <pc:docMk/>
            <pc:sldMk cId="2140299315" sldId="336"/>
            <ac:spMk id="12" creationId="{971AE1CE-457B-C549-B125-BC2DE341994C}"/>
          </ac:spMkLst>
        </pc:spChg>
        <pc:spChg chg="mod">
          <ac:chgData name="Jianhong Ou, Ph.D." userId="c2c730ee-37fd-4109-b3c0-f3d2cc73be7b" providerId="ADAL" clId="{4B49ADEF-8114-C344-9C7C-1ADEAB0DD632}" dt="2020-06-29T02:47:58.017" v="11723"/>
          <ac:spMkLst>
            <pc:docMk/>
            <pc:sldMk cId="2140299315" sldId="336"/>
            <ac:spMk id="15" creationId="{24E2F093-C75B-D844-89EF-255B7C168309}"/>
          </ac:spMkLst>
        </pc:spChg>
        <pc:grpChg chg="add mod">
          <ac:chgData name="Jianhong Ou, Ph.D." userId="c2c730ee-37fd-4109-b3c0-f3d2cc73be7b" providerId="ADAL" clId="{4B49ADEF-8114-C344-9C7C-1ADEAB0DD632}" dt="2020-06-29T02:49:14.058" v="11794" actId="1076"/>
          <ac:grpSpMkLst>
            <pc:docMk/>
            <pc:sldMk cId="2140299315" sldId="336"/>
            <ac:grpSpMk id="10" creationId="{E56B16D9-0295-B441-8607-AFA98E3E4E07}"/>
          </ac:grpSpMkLst>
        </pc:grpChg>
        <pc:grpChg chg="add del mod">
          <ac:chgData name="Jianhong Ou, Ph.D." userId="c2c730ee-37fd-4109-b3c0-f3d2cc73be7b" providerId="ADAL" clId="{4B49ADEF-8114-C344-9C7C-1ADEAB0DD632}" dt="2020-06-29T02:47:59.950" v="11724"/>
          <ac:grpSpMkLst>
            <pc:docMk/>
            <pc:sldMk cId="2140299315" sldId="336"/>
            <ac:grpSpMk id="13" creationId="{42BB348C-54E7-6240-B63E-6C3CF2403FBB}"/>
          </ac:grpSpMkLst>
        </pc:grpChg>
        <pc:picChg chg="add mod">
          <ac:chgData name="Jianhong Ou, Ph.D." userId="c2c730ee-37fd-4109-b3c0-f3d2cc73be7b" providerId="ADAL" clId="{4B49ADEF-8114-C344-9C7C-1ADEAB0DD632}" dt="2020-06-29T02:33:19.855" v="11608" actId="1076"/>
          <ac:picMkLst>
            <pc:docMk/>
            <pc:sldMk cId="2140299315" sldId="336"/>
            <ac:picMk id="5" creationId="{ADE982E2-E6B7-6745-B933-FA4DAB7A4651}"/>
          </ac:picMkLst>
        </pc:picChg>
        <pc:cxnChg chg="add del">
          <ac:chgData name="Jianhong Ou, Ph.D." userId="c2c730ee-37fd-4109-b3c0-f3d2cc73be7b" providerId="ADAL" clId="{4B49ADEF-8114-C344-9C7C-1ADEAB0DD632}" dt="2020-06-29T02:45:35.011" v="11678" actId="11529"/>
          <ac:cxnSpMkLst>
            <pc:docMk/>
            <pc:sldMk cId="2140299315" sldId="336"/>
            <ac:cxnSpMk id="9" creationId="{BFBB8328-173E-1D4B-ADF7-5FF0E50A2C77}"/>
          </ac:cxnSpMkLst>
        </pc:cxnChg>
        <pc:cxnChg chg="mod">
          <ac:chgData name="Jianhong Ou, Ph.D." userId="c2c730ee-37fd-4109-b3c0-f3d2cc73be7b" providerId="ADAL" clId="{4B49ADEF-8114-C344-9C7C-1ADEAB0DD632}" dt="2020-06-29T02:49:28.940" v="11796" actId="14100"/>
          <ac:cxnSpMkLst>
            <pc:docMk/>
            <pc:sldMk cId="2140299315" sldId="336"/>
            <ac:cxnSpMk id="11" creationId="{9D8BCF07-74D3-E548-989B-2A78A40ECE85}"/>
          </ac:cxnSpMkLst>
        </pc:cxnChg>
        <pc:cxnChg chg="mod">
          <ac:chgData name="Jianhong Ou, Ph.D." userId="c2c730ee-37fd-4109-b3c0-f3d2cc73be7b" providerId="ADAL" clId="{4B49ADEF-8114-C344-9C7C-1ADEAB0DD632}" dt="2020-06-29T02:47:58.017" v="11723"/>
          <ac:cxnSpMkLst>
            <pc:docMk/>
            <pc:sldMk cId="2140299315" sldId="336"/>
            <ac:cxnSpMk id="14" creationId="{69655210-8EC1-6A4D-9CF0-BB43DE484543}"/>
          </ac:cxnSpMkLst>
        </pc:cxnChg>
        <pc:cxnChg chg="add mod">
          <ac:chgData name="Jianhong Ou, Ph.D." userId="c2c730ee-37fd-4109-b3c0-f3d2cc73be7b" providerId="ADAL" clId="{4B49ADEF-8114-C344-9C7C-1ADEAB0DD632}" dt="2020-06-29T02:50:01.129" v="11805" actId="14100"/>
          <ac:cxnSpMkLst>
            <pc:docMk/>
            <pc:sldMk cId="2140299315" sldId="336"/>
            <ac:cxnSpMk id="18" creationId="{E3583F7C-1CE6-C846-954E-8A25EFA6F731}"/>
          </ac:cxnSpMkLst>
        </pc:cxnChg>
      </pc:sldChg>
      <pc:sldChg chg="addSp delSp modSp new del">
        <pc:chgData name="Jianhong Ou, Ph.D." userId="c2c730ee-37fd-4109-b3c0-f3d2cc73be7b" providerId="ADAL" clId="{4B49ADEF-8114-C344-9C7C-1ADEAB0DD632}" dt="2020-06-29T02:42:00.372" v="11675" actId="2696"/>
        <pc:sldMkLst>
          <pc:docMk/>
          <pc:sldMk cId="1701832092" sldId="337"/>
        </pc:sldMkLst>
        <pc:spChg chg="add mod">
          <ac:chgData name="Jianhong Ou, Ph.D." userId="c2c730ee-37fd-4109-b3c0-f3d2cc73be7b" providerId="ADAL" clId="{4B49ADEF-8114-C344-9C7C-1ADEAB0DD632}" dt="2020-06-28T03:40:45.438" v="10931" actId="20577"/>
          <ac:spMkLst>
            <pc:docMk/>
            <pc:sldMk cId="1701832092" sldId="337"/>
            <ac:spMk id="2" creationId="{D8BF3793-1975-BA4D-ADD1-05780BB29A56}"/>
          </ac:spMkLst>
        </pc:spChg>
        <pc:spChg chg="add mod">
          <ac:chgData name="Jianhong Ou, Ph.D." userId="c2c730ee-37fd-4109-b3c0-f3d2cc73be7b" providerId="ADAL" clId="{4B49ADEF-8114-C344-9C7C-1ADEAB0DD632}" dt="2020-06-28T03:40:19.380" v="10916"/>
          <ac:spMkLst>
            <pc:docMk/>
            <pc:sldMk cId="1701832092" sldId="337"/>
            <ac:spMk id="3" creationId="{21323EA2-5BF1-C144-A94D-FA74A3CE2830}"/>
          </ac:spMkLst>
        </pc:spChg>
        <pc:spChg chg="add mod">
          <ac:chgData name="Jianhong Ou, Ph.D." userId="c2c730ee-37fd-4109-b3c0-f3d2cc73be7b" providerId="ADAL" clId="{4B49ADEF-8114-C344-9C7C-1ADEAB0DD632}" dt="2020-06-28T03:40:19.380" v="10916"/>
          <ac:spMkLst>
            <pc:docMk/>
            <pc:sldMk cId="1701832092" sldId="337"/>
            <ac:spMk id="4" creationId="{ED120AAA-1938-4D4C-BB13-CC2AF65D4F0D}"/>
          </ac:spMkLst>
        </pc:spChg>
        <pc:picChg chg="add del mod">
          <ac:chgData name="Jianhong Ou, Ph.D." userId="c2c730ee-37fd-4109-b3c0-f3d2cc73be7b" providerId="ADAL" clId="{4B49ADEF-8114-C344-9C7C-1ADEAB0DD632}" dt="2020-06-28T03:40:28.555" v="10917" actId="478"/>
          <ac:picMkLst>
            <pc:docMk/>
            <pc:sldMk cId="1701832092" sldId="337"/>
            <ac:picMk id="5" creationId="{1668C6AB-4025-F446-971B-493284B4BE9F}"/>
          </ac:picMkLst>
        </pc:picChg>
        <pc:picChg chg="add mod">
          <ac:chgData name="Jianhong Ou, Ph.D." userId="c2c730ee-37fd-4109-b3c0-f3d2cc73be7b" providerId="ADAL" clId="{4B49ADEF-8114-C344-9C7C-1ADEAB0DD632}" dt="2020-06-28T03:40:33.774" v="10919" actId="1076"/>
          <ac:picMkLst>
            <pc:docMk/>
            <pc:sldMk cId="1701832092" sldId="337"/>
            <ac:picMk id="6" creationId="{EBB16036-0D9A-A14E-A8FF-6F2963B1C8AB}"/>
          </ac:picMkLst>
        </pc:picChg>
      </pc:sldChg>
      <pc:sldChg chg="addSp modSp new del">
        <pc:chgData name="Jianhong Ou, Ph.D." userId="c2c730ee-37fd-4109-b3c0-f3d2cc73be7b" providerId="ADAL" clId="{4B49ADEF-8114-C344-9C7C-1ADEAB0DD632}" dt="2020-06-29T04:23:55.879" v="13440" actId="2696"/>
        <pc:sldMkLst>
          <pc:docMk/>
          <pc:sldMk cId="285939236" sldId="338"/>
        </pc:sldMkLst>
        <pc:spChg chg="add mod">
          <ac:chgData name="Jianhong Ou, Ph.D." userId="c2c730ee-37fd-4109-b3c0-f3d2cc73be7b" providerId="ADAL" clId="{4B49ADEF-8114-C344-9C7C-1ADEAB0DD632}" dt="2020-06-28T03:42:22.045" v="11014" actId="20577"/>
          <ac:spMkLst>
            <pc:docMk/>
            <pc:sldMk cId="285939236" sldId="338"/>
            <ac:spMk id="2" creationId="{A8B35E01-698E-EE4A-A6D1-C909540844B1}"/>
          </ac:spMkLst>
        </pc:spChg>
      </pc:sldChg>
      <pc:sldChg chg="addSp modSp new del">
        <pc:chgData name="Jianhong Ou, Ph.D." userId="c2c730ee-37fd-4109-b3c0-f3d2cc73be7b" providerId="ADAL" clId="{4B49ADEF-8114-C344-9C7C-1ADEAB0DD632}" dt="2020-06-29T04:23:55.900" v="13441" actId="2696"/>
        <pc:sldMkLst>
          <pc:docMk/>
          <pc:sldMk cId="1052867581" sldId="339"/>
        </pc:sldMkLst>
        <pc:spChg chg="add mod">
          <ac:chgData name="Jianhong Ou, Ph.D." userId="c2c730ee-37fd-4109-b3c0-f3d2cc73be7b" providerId="ADAL" clId="{4B49ADEF-8114-C344-9C7C-1ADEAB0DD632}" dt="2020-06-28T03:43:24.919" v="11105" actId="20577"/>
          <ac:spMkLst>
            <pc:docMk/>
            <pc:sldMk cId="1052867581" sldId="339"/>
            <ac:spMk id="2" creationId="{6FCE9132-F673-DA48-9FCA-3CADC61D10FA}"/>
          </ac:spMkLst>
        </pc:spChg>
      </pc:sldChg>
      <pc:sldChg chg="addSp modSp new mod setBg setClrOvrMap">
        <pc:chgData name="Jianhong Ou, Ph.D." userId="c2c730ee-37fd-4109-b3c0-f3d2cc73be7b" providerId="ADAL" clId="{4B49ADEF-8114-C344-9C7C-1ADEAB0DD632}" dt="2020-06-29T19:44:58.545" v="19891" actId="313"/>
        <pc:sldMkLst>
          <pc:docMk/>
          <pc:sldMk cId="3310754100" sldId="340"/>
        </pc:sldMkLst>
        <pc:spChg chg="add mod">
          <ac:chgData name="Jianhong Ou, Ph.D." userId="c2c730ee-37fd-4109-b3c0-f3d2cc73be7b" providerId="ADAL" clId="{4B49ADEF-8114-C344-9C7C-1ADEAB0DD632}" dt="2020-06-29T02:54:37.932" v="11881" actId="120"/>
          <ac:spMkLst>
            <pc:docMk/>
            <pc:sldMk cId="3310754100" sldId="340"/>
            <ac:spMk id="2" creationId="{11025DE7-62B2-F14D-9470-67BE5FCDAAEF}"/>
          </ac:spMkLst>
        </pc:spChg>
        <pc:spChg chg="add mod ord">
          <ac:chgData name="Jianhong Ou, Ph.D." userId="c2c730ee-37fd-4109-b3c0-f3d2cc73be7b" providerId="ADAL" clId="{4B49ADEF-8114-C344-9C7C-1ADEAB0DD632}" dt="2020-06-29T19:44:58.545" v="19891" actId="313"/>
          <ac:spMkLst>
            <pc:docMk/>
            <pc:sldMk cId="3310754100" sldId="340"/>
            <ac:spMk id="4" creationId="{96AA27C1-CFC9-904F-AA92-ADCA9F959502}"/>
          </ac:spMkLst>
        </pc:spChg>
        <pc:spChg chg="add mod">
          <ac:chgData name="Jianhong Ou, Ph.D." userId="c2c730ee-37fd-4109-b3c0-f3d2cc73be7b" providerId="ADAL" clId="{4B49ADEF-8114-C344-9C7C-1ADEAB0DD632}" dt="2020-06-29T02:55:26.691" v="11889" actId="1076"/>
          <ac:spMkLst>
            <pc:docMk/>
            <pc:sldMk cId="3310754100" sldId="340"/>
            <ac:spMk id="5" creationId="{EFDB3282-CB7D-694F-B2E1-75931A5813A0}"/>
          </ac:spMkLst>
        </pc:spChg>
        <pc:spChg chg="mod">
          <ac:chgData name="Jianhong Ou, Ph.D." userId="c2c730ee-37fd-4109-b3c0-f3d2cc73be7b" providerId="ADAL" clId="{4B49ADEF-8114-C344-9C7C-1ADEAB0DD632}" dt="2020-06-29T04:28:15.031" v="13480"/>
          <ac:spMkLst>
            <pc:docMk/>
            <pc:sldMk cId="3310754100" sldId="340"/>
            <ac:spMk id="8" creationId="{FACFD70C-7542-7D45-B78F-BB36198EFA5B}"/>
          </ac:spMkLst>
        </pc:spChg>
        <pc:spChg chg="add">
          <ac:chgData name="Jianhong Ou, Ph.D." userId="c2c730ee-37fd-4109-b3c0-f3d2cc73be7b" providerId="ADAL" clId="{4B49ADEF-8114-C344-9C7C-1ADEAB0DD632}" dt="2020-06-29T02:53:13.580" v="11864" actId="26606"/>
          <ac:spMkLst>
            <pc:docMk/>
            <pc:sldMk cId="3310754100" sldId="340"/>
            <ac:spMk id="9" creationId="{F2B38F72-8FC4-4001-8C67-FA6B86DEC767}"/>
          </ac:spMkLst>
        </pc:spChg>
        <pc:spChg chg="mod">
          <ac:chgData name="Jianhong Ou, Ph.D." userId="c2c730ee-37fd-4109-b3c0-f3d2cc73be7b" providerId="ADAL" clId="{4B49ADEF-8114-C344-9C7C-1ADEAB0DD632}" dt="2020-06-29T04:28:15.031" v="13480"/>
          <ac:spMkLst>
            <pc:docMk/>
            <pc:sldMk cId="3310754100" sldId="340"/>
            <ac:spMk id="11" creationId="{64CF8376-FDB7-7345-89C1-142AA577F312}"/>
          </ac:spMkLst>
        </pc:spChg>
        <pc:spChg chg="mod">
          <ac:chgData name="Jianhong Ou, Ph.D." userId="c2c730ee-37fd-4109-b3c0-f3d2cc73be7b" providerId="ADAL" clId="{4B49ADEF-8114-C344-9C7C-1ADEAB0DD632}" dt="2020-06-29T04:28:15.031" v="13480"/>
          <ac:spMkLst>
            <pc:docMk/>
            <pc:sldMk cId="3310754100" sldId="340"/>
            <ac:spMk id="12" creationId="{0E724DB5-986B-6B47-AEA1-3AFE0DBD441D}"/>
          </ac:spMkLst>
        </pc:spChg>
        <pc:spChg chg="mod">
          <ac:chgData name="Jianhong Ou, Ph.D." userId="c2c730ee-37fd-4109-b3c0-f3d2cc73be7b" providerId="ADAL" clId="{4B49ADEF-8114-C344-9C7C-1ADEAB0DD632}" dt="2020-06-29T04:28:15.031" v="13480"/>
          <ac:spMkLst>
            <pc:docMk/>
            <pc:sldMk cId="3310754100" sldId="340"/>
            <ac:spMk id="13" creationId="{DDC695B6-4E2D-8B46-A269-7533876A1BB6}"/>
          </ac:spMkLst>
        </pc:spChg>
        <pc:spChg chg="mod">
          <ac:chgData name="Jianhong Ou, Ph.D." userId="c2c730ee-37fd-4109-b3c0-f3d2cc73be7b" providerId="ADAL" clId="{4B49ADEF-8114-C344-9C7C-1ADEAB0DD632}" dt="2020-06-29T04:28:15.031" v="13480"/>
          <ac:spMkLst>
            <pc:docMk/>
            <pc:sldMk cId="3310754100" sldId="340"/>
            <ac:spMk id="14" creationId="{C8733536-272F-D146-932D-E0C1CB2AAEFD}"/>
          </ac:spMkLst>
        </pc:spChg>
        <pc:spChg chg="mod">
          <ac:chgData name="Jianhong Ou, Ph.D." userId="c2c730ee-37fd-4109-b3c0-f3d2cc73be7b" providerId="ADAL" clId="{4B49ADEF-8114-C344-9C7C-1ADEAB0DD632}" dt="2020-06-29T04:28:15.031" v="13480"/>
          <ac:spMkLst>
            <pc:docMk/>
            <pc:sldMk cId="3310754100" sldId="340"/>
            <ac:spMk id="15" creationId="{1AA8B106-3DEB-5F40-BD58-4D00EE8C0D37}"/>
          </ac:spMkLst>
        </pc:spChg>
        <pc:grpChg chg="add mod">
          <ac:chgData name="Jianhong Ou, Ph.D." userId="c2c730ee-37fd-4109-b3c0-f3d2cc73be7b" providerId="ADAL" clId="{4B49ADEF-8114-C344-9C7C-1ADEAB0DD632}" dt="2020-06-29T04:28:31.711" v="13483" actId="1076"/>
          <ac:grpSpMkLst>
            <pc:docMk/>
            <pc:sldMk cId="3310754100" sldId="340"/>
            <ac:grpSpMk id="7" creationId="{E473D6EE-5CA8-8143-ABB0-601FFE29C8DA}"/>
          </ac:grpSpMkLst>
        </pc:grpChg>
        <pc:picChg chg="add mod">
          <ac:chgData name="Jianhong Ou, Ph.D." userId="c2c730ee-37fd-4109-b3c0-f3d2cc73be7b" providerId="ADAL" clId="{4B49ADEF-8114-C344-9C7C-1ADEAB0DD632}" dt="2020-06-29T02:55:21.447" v="11888" actId="1076"/>
          <ac:picMkLst>
            <pc:docMk/>
            <pc:sldMk cId="3310754100" sldId="340"/>
            <ac:picMk id="3" creationId="{9C7D6F24-5DC3-ED4E-8174-D7EFDF5BAFD1}"/>
          </ac:picMkLst>
        </pc:picChg>
        <pc:cxnChg chg="mod">
          <ac:chgData name="Jianhong Ou, Ph.D." userId="c2c730ee-37fd-4109-b3c0-f3d2cc73be7b" providerId="ADAL" clId="{4B49ADEF-8114-C344-9C7C-1ADEAB0DD632}" dt="2020-06-29T04:28:15.031" v="13480"/>
          <ac:cxnSpMkLst>
            <pc:docMk/>
            <pc:sldMk cId="3310754100" sldId="340"/>
            <ac:cxnSpMk id="10" creationId="{DA114F7F-BBB6-7D4E-B897-AF407220F991}"/>
          </ac:cxnSpMkLst>
        </pc:cxnChg>
      </pc:sldChg>
      <pc:sldChg chg="addSp modSp new setBg modNotesTx">
        <pc:chgData name="Jianhong Ou, Ph.D." userId="c2c730ee-37fd-4109-b3c0-f3d2cc73be7b" providerId="ADAL" clId="{4B49ADEF-8114-C344-9C7C-1ADEAB0DD632}" dt="2020-06-29T19:51:58.599" v="20274" actId="20577"/>
        <pc:sldMkLst>
          <pc:docMk/>
          <pc:sldMk cId="2072493146" sldId="341"/>
        </pc:sldMkLst>
        <pc:spChg chg="add mod">
          <ac:chgData name="Jianhong Ou, Ph.D." userId="c2c730ee-37fd-4109-b3c0-f3d2cc73be7b" providerId="ADAL" clId="{4B49ADEF-8114-C344-9C7C-1ADEAB0DD632}" dt="2020-06-29T03:06:33.478" v="12023" actId="1036"/>
          <ac:spMkLst>
            <pc:docMk/>
            <pc:sldMk cId="2072493146" sldId="341"/>
            <ac:spMk id="2" creationId="{D0931D47-91AF-1446-974E-A3F4EC2DD3C3}"/>
          </ac:spMkLst>
        </pc:spChg>
        <pc:spChg chg="add mod">
          <ac:chgData name="Jianhong Ou, Ph.D." userId="c2c730ee-37fd-4109-b3c0-f3d2cc73be7b" providerId="ADAL" clId="{4B49ADEF-8114-C344-9C7C-1ADEAB0DD632}" dt="2020-06-29T03:22:42.779" v="12396" actId="20577"/>
          <ac:spMkLst>
            <pc:docMk/>
            <pc:sldMk cId="2072493146" sldId="341"/>
            <ac:spMk id="3" creationId="{43085514-4609-9840-9DE5-115DC9A4C7E7}"/>
          </ac:spMkLst>
        </pc:spChg>
        <pc:spChg chg="add mod">
          <ac:chgData name="Jianhong Ou, Ph.D." userId="c2c730ee-37fd-4109-b3c0-f3d2cc73be7b" providerId="ADAL" clId="{4B49ADEF-8114-C344-9C7C-1ADEAB0DD632}" dt="2020-06-29T03:22:18.885" v="12366" actId="1076"/>
          <ac:spMkLst>
            <pc:docMk/>
            <pc:sldMk cId="2072493146" sldId="341"/>
            <ac:spMk id="5" creationId="{49393114-55F3-B848-AE64-0D4D731B6612}"/>
          </ac:spMkLst>
        </pc:spChg>
        <pc:picChg chg="add mod">
          <ac:chgData name="Jianhong Ou, Ph.D." userId="c2c730ee-37fd-4109-b3c0-f3d2cc73be7b" providerId="ADAL" clId="{4B49ADEF-8114-C344-9C7C-1ADEAB0DD632}" dt="2020-06-29T03:06:33.478" v="12023" actId="1036"/>
          <ac:picMkLst>
            <pc:docMk/>
            <pc:sldMk cId="2072493146" sldId="341"/>
            <ac:picMk id="4" creationId="{F599689E-1808-3B46-BA39-DC0D9C531EBF}"/>
          </ac:picMkLst>
        </pc:picChg>
      </pc:sldChg>
      <pc:sldChg chg="addSp delSp modSp add mod setBg modNotesTx">
        <pc:chgData name="Jianhong Ou, Ph.D." userId="c2c730ee-37fd-4109-b3c0-f3d2cc73be7b" providerId="ADAL" clId="{4B49ADEF-8114-C344-9C7C-1ADEAB0DD632}" dt="2020-06-29T19:55:18.063" v="20804" actId="20577"/>
        <pc:sldMkLst>
          <pc:docMk/>
          <pc:sldMk cId="3501830132" sldId="342"/>
        </pc:sldMkLst>
        <pc:spChg chg="mod">
          <ac:chgData name="Jianhong Ou, Ph.D." userId="c2c730ee-37fd-4109-b3c0-f3d2cc73be7b" providerId="ADAL" clId="{4B49ADEF-8114-C344-9C7C-1ADEAB0DD632}" dt="2020-06-29T03:09:43.724" v="12047" actId="26606"/>
          <ac:spMkLst>
            <pc:docMk/>
            <pc:sldMk cId="3501830132" sldId="342"/>
            <ac:spMk id="2" creationId="{D0931D47-91AF-1446-974E-A3F4EC2DD3C3}"/>
          </ac:spMkLst>
        </pc:spChg>
        <pc:spChg chg="del">
          <ac:chgData name="Jianhong Ou, Ph.D." userId="c2c730ee-37fd-4109-b3c0-f3d2cc73be7b" providerId="ADAL" clId="{4B49ADEF-8114-C344-9C7C-1ADEAB0DD632}" dt="2020-06-29T03:07:26.004" v="12026" actId="478"/>
          <ac:spMkLst>
            <pc:docMk/>
            <pc:sldMk cId="3501830132" sldId="342"/>
            <ac:spMk id="3" creationId="{43085514-4609-9840-9DE5-115DC9A4C7E7}"/>
          </ac:spMkLst>
        </pc:spChg>
        <pc:spChg chg="del">
          <ac:chgData name="Jianhong Ou, Ph.D." userId="c2c730ee-37fd-4109-b3c0-f3d2cc73be7b" providerId="ADAL" clId="{4B49ADEF-8114-C344-9C7C-1ADEAB0DD632}" dt="2020-06-29T03:07:26.004" v="12026" actId="478"/>
          <ac:spMkLst>
            <pc:docMk/>
            <pc:sldMk cId="3501830132" sldId="342"/>
            <ac:spMk id="5" creationId="{49393114-55F3-B848-AE64-0D4D731B6612}"/>
          </ac:spMkLst>
        </pc:spChg>
        <pc:spChg chg="add mod">
          <ac:chgData name="Jianhong Ou, Ph.D." userId="c2c730ee-37fd-4109-b3c0-f3d2cc73be7b" providerId="ADAL" clId="{4B49ADEF-8114-C344-9C7C-1ADEAB0DD632}" dt="2020-06-29T03:14:27.734" v="12093" actId="14100"/>
          <ac:spMkLst>
            <pc:docMk/>
            <pc:sldMk cId="3501830132" sldId="342"/>
            <ac:spMk id="6" creationId="{0C738FB8-3ED1-B449-B073-34D26C05A9B7}"/>
          </ac:spMkLst>
        </pc:spChg>
        <pc:spChg chg="add mod">
          <ac:chgData name="Jianhong Ou, Ph.D." userId="c2c730ee-37fd-4109-b3c0-f3d2cc73be7b" providerId="ADAL" clId="{4B49ADEF-8114-C344-9C7C-1ADEAB0DD632}" dt="2020-06-29T03:19:57.970" v="12306" actId="1038"/>
          <ac:spMkLst>
            <pc:docMk/>
            <pc:sldMk cId="3501830132" sldId="342"/>
            <ac:spMk id="11" creationId="{1325E1B4-5BAE-8143-940C-775D12C800D0}"/>
          </ac:spMkLst>
        </pc:spChg>
        <pc:spChg chg="add del">
          <ac:chgData name="Jianhong Ou, Ph.D." userId="c2c730ee-37fd-4109-b3c0-f3d2cc73be7b" providerId="ADAL" clId="{4B49ADEF-8114-C344-9C7C-1ADEAB0DD632}" dt="2020-06-29T03:09:43.724" v="12047" actId="26606"/>
          <ac:spMkLst>
            <pc:docMk/>
            <pc:sldMk cId="3501830132" sldId="342"/>
            <ac:spMk id="12" creationId="{98663357-1843-42BB-BC09-EACA8E00E598}"/>
          </ac:spMkLst>
        </pc:spChg>
        <pc:spChg chg="add mod">
          <ac:chgData name="Jianhong Ou, Ph.D." userId="c2c730ee-37fd-4109-b3c0-f3d2cc73be7b" providerId="ADAL" clId="{4B49ADEF-8114-C344-9C7C-1ADEAB0DD632}" dt="2020-06-29T03:14:20.408" v="12092" actId="1076"/>
          <ac:spMkLst>
            <pc:docMk/>
            <pc:sldMk cId="3501830132" sldId="342"/>
            <ac:spMk id="13" creationId="{D551AA65-EF33-1547-B827-31CC54502912}"/>
          </ac:spMkLst>
        </pc:spChg>
        <pc:spChg chg="add mod">
          <ac:chgData name="Jianhong Ou, Ph.D." userId="c2c730ee-37fd-4109-b3c0-f3d2cc73be7b" providerId="ADAL" clId="{4B49ADEF-8114-C344-9C7C-1ADEAB0DD632}" dt="2020-06-29T03:14:20.408" v="12092" actId="1076"/>
          <ac:spMkLst>
            <pc:docMk/>
            <pc:sldMk cId="3501830132" sldId="342"/>
            <ac:spMk id="15" creationId="{39C20677-FCB6-4140-A501-4BBF4AF0FCD6}"/>
          </ac:spMkLst>
        </pc:spChg>
        <pc:spChg chg="add del mod">
          <ac:chgData name="Jianhong Ou, Ph.D." userId="c2c730ee-37fd-4109-b3c0-f3d2cc73be7b" providerId="ADAL" clId="{4B49ADEF-8114-C344-9C7C-1ADEAB0DD632}" dt="2020-06-29T03:13:17.253" v="12083" actId="478"/>
          <ac:spMkLst>
            <pc:docMk/>
            <pc:sldMk cId="3501830132" sldId="342"/>
            <ac:spMk id="16" creationId="{FE714A54-B5A8-374C-A823-4D529B3FE5F0}"/>
          </ac:spMkLst>
        </pc:spChg>
        <pc:spChg chg="add mod">
          <ac:chgData name="Jianhong Ou, Ph.D." userId="c2c730ee-37fd-4109-b3c0-f3d2cc73be7b" providerId="ADAL" clId="{4B49ADEF-8114-C344-9C7C-1ADEAB0DD632}" dt="2020-06-29T03:14:41.751" v="12104" actId="1076"/>
          <ac:spMkLst>
            <pc:docMk/>
            <pc:sldMk cId="3501830132" sldId="342"/>
            <ac:spMk id="17" creationId="{C194D587-EA7F-924C-A65C-A6B19D124D74}"/>
          </ac:spMkLst>
        </pc:spChg>
        <pc:spChg chg="add mod">
          <ac:chgData name="Jianhong Ou, Ph.D." userId="c2c730ee-37fd-4109-b3c0-f3d2cc73be7b" providerId="ADAL" clId="{4B49ADEF-8114-C344-9C7C-1ADEAB0DD632}" dt="2020-06-29T03:14:54.598" v="12107" actId="20577"/>
          <ac:spMkLst>
            <pc:docMk/>
            <pc:sldMk cId="3501830132" sldId="342"/>
            <ac:spMk id="18" creationId="{3F135411-924F-AF4D-AEAB-8A985C3B6502}"/>
          </ac:spMkLst>
        </pc:spChg>
        <pc:spChg chg="add mod">
          <ac:chgData name="Jianhong Ou, Ph.D." userId="c2c730ee-37fd-4109-b3c0-f3d2cc73be7b" providerId="ADAL" clId="{4B49ADEF-8114-C344-9C7C-1ADEAB0DD632}" dt="2020-06-29T03:21:26.727" v="12364"/>
          <ac:spMkLst>
            <pc:docMk/>
            <pc:sldMk cId="3501830132" sldId="342"/>
            <ac:spMk id="19" creationId="{3CF83AA0-5530-584A-9449-6D1EDE5FFEE1}"/>
          </ac:spMkLst>
        </pc:spChg>
        <pc:spChg chg="add mod">
          <ac:chgData name="Jianhong Ou, Ph.D." userId="c2c730ee-37fd-4109-b3c0-f3d2cc73be7b" providerId="ADAL" clId="{4B49ADEF-8114-C344-9C7C-1ADEAB0DD632}" dt="2020-06-29T03:20:04.956" v="12324" actId="1037"/>
          <ac:spMkLst>
            <pc:docMk/>
            <pc:sldMk cId="3501830132" sldId="342"/>
            <ac:spMk id="20" creationId="{B29F248E-9450-B049-951C-3A74BBAC8A57}"/>
          </ac:spMkLst>
        </pc:spChg>
        <pc:spChg chg="add mod">
          <ac:chgData name="Jianhong Ou, Ph.D." userId="c2c730ee-37fd-4109-b3c0-f3d2cc73be7b" providerId="ADAL" clId="{4B49ADEF-8114-C344-9C7C-1ADEAB0DD632}" dt="2020-06-29T03:19:51.357" v="12299" actId="167"/>
          <ac:spMkLst>
            <pc:docMk/>
            <pc:sldMk cId="3501830132" sldId="342"/>
            <ac:spMk id="21" creationId="{793A3F7D-CEDD-1748-860D-11124076458D}"/>
          </ac:spMkLst>
        </pc:spChg>
        <pc:picChg chg="mod">
          <ac:chgData name="Jianhong Ou, Ph.D." userId="c2c730ee-37fd-4109-b3c0-f3d2cc73be7b" providerId="ADAL" clId="{4B49ADEF-8114-C344-9C7C-1ADEAB0DD632}" dt="2020-06-29T03:09:43.724" v="12047" actId="26606"/>
          <ac:picMkLst>
            <pc:docMk/>
            <pc:sldMk cId="3501830132" sldId="342"/>
            <ac:picMk id="4" creationId="{F599689E-1808-3B46-BA39-DC0D9C531EBF}"/>
          </ac:picMkLst>
        </pc:picChg>
        <pc:picChg chg="add del mod ord modCrop">
          <ac:chgData name="Jianhong Ou, Ph.D." userId="c2c730ee-37fd-4109-b3c0-f3d2cc73be7b" providerId="ADAL" clId="{4B49ADEF-8114-C344-9C7C-1ADEAB0DD632}" dt="2020-06-29T03:14:11.748" v="12091" actId="1076"/>
          <ac:picMkLst>
            <pc:docMk/>
            <pc:sldMk cId="3501830132" sldId="342"/>
            <ac:picMk id="7" creationId="{93D7F459-B7A6-DB4D-BDC4-3BEB47B2F945}"/>
          </ac:picMkLst>
        </pc:picChg>
        <pc:cxnChg chg="add mod">
          <ac:chgData name="Jianhong Ou, Ph.D." userId="c2c730ee-37fd-4109-b3c0-f3d2cc73be7b" providerId="ADAL" clId="{4B49ADEF-8114-C344-9C7C-1ADEAB0DD632}" dt="2020-06-29T03:14:20.408" v="12092" actId="1076"/>
          <ac:cxnSpMkLst>
            <pc:docMk/>
            <pc:sldMk cId="3501830132" sldId="342"/>
            <ac:cxnSpMk id="9" creationId="{AA13875F-6F36-3942-9F50-CC2FC7949781}"/>
          </ac:cxnSpMkLst>
        </pc:cxnChg>
        <pc:cxnChg chg="add mod">
          <ac:chgData name="Jianhong Ou, Ph.D." userId="c2c730ee-37fd-4109-b3c0-f3d2cc73be7b" providerId="ADAL" clId="{4B49ADEF-8114-C344-9C7C-1ADEAB0DD632}" dt="2020-06-29T03:14:20.408" v="12092" actId="1076"/>
          <ac:cxnSpMkLst>
            <pc:docMk/>
            <pc:sldMk cId="3501830132" sldId="342"/>
            <ac:cxnSpMk id="14" creationId="{308AB2BF-61F2-CA4B-AD2F-DBD51B4BF8B1}"/>
          </ac:cxnSpMkLst>
        </pc:cxnChg>
      </pc:sldChg>
      <pc:sldChg chg="addSp delSp modSp new ord modNotesTx">
        <pc:chgData name="Jianhong Ou, Ph.D." userId="c2c730ee-37fd-4109-b3c0-f3d2cc73be7b" providerId="ADAL" clId="{4B49ADEF-8114-C344-9C7C-1ADEAB0DD632}" dt="2020-07-02T00:28:56.725" v="27727" actId="20577"/>
        <pc:sldMkLst>
          <pc:docMk/>
          <pc:sldMk cId="1186302575" sldId="343"/>
        </pc:sldMkLst>
        <pc:spChg chg="add mod">
          <ac:chgData name="Jianhong Ou, Ph.D." userId="c2c730ee-37fd-4109-b3c0-f3d2cc73be7b" providerId="ADAL" clId="{4B49ADEF-8114-C344-9C7C-1ADEAB0DD632}" dt="2020-06-29T03:31:05.602" v="12550" actId="164"/>
          <ac:spMkLst>
            <pc:docMk/>
            <pc:sldMk cId="1186302575" sldId="343"/>
            <ac:spMk id="2" creationId="{BB9506B6-09C2-D94C-BBB2-AFC130746690}"/>
          </ac:spMkLst>
        </pc:spChg>
        <pc:spChg chg="add mod">
          <ac:chgData name="Jianhong Ou, Ph.D." userId="c2c730ee-37fd-4109-b3c0-f3d2cc73be7b" providerId="ADAL" clId="{4B49ADEF-8114-C344-9C7C-1ADEAB0DD632}" dt="2020-07-01T19:54:29.998" v="26590" actId="14100"/>
          <ac:spMkLst>
            <pc:docMk/>
            <pc:sldMk cId="1186302575" sldId="343"/>
            <ac:spMk id="3" creationId="{5E91D49D-F0BB-6E48-A86B-D30496A5C52E}"/>
          </ac:spMkLst>
        </pc:spChg>
        <pc:spChg chg="add mod">
          <ac:chgData name="Jianhong Ou, Ph.D." userId="c2c730ee-37fd-4109-b3c0-f3d2cc73be7b" providerId="ADAL" clId="{4B49ADEF-8114-C344-9C7C-1ADEAB0DD632}" dt="2020-06-29T03:31:36.070" v="12554" actId="14100"/>
          <ac:spMkLst>
            <pc:docMk/>
            <pc:sldMk cId="1186302575" sldId="343"/>
            <ac:spMk id="5" creationId="{D8596265-63A9-174F-8790-48330BF62FFA}"/>
          </ac:spMkLst>
        </pc:spChg>
        <pc:spChg chg="add mod">
          <ac:chgData name="Jianhong Ou, Ph.D." userId="c2c730ee-37fd-4109-b3c0-f3d2cc73be7b" providerId="ADAL" clId="{4B49ADEF-8114-C344-9C7C-1ADEAB0DD632}" dt="2020-07-01T19:50:59.794" v="26569" actId="207"/>
          <ac:spMkLst>
            <pc:docMk/>
            <pc:sldMk cId="1186302575" sldId="343"/>
            <ac:spMk id="12" creationId="{9EF71C0E-F73F-DE40-9ED6-7696E0837C40}"/>
          </ac:spMkLst>
        </pc:spChg>
        <pc:spChg chg="add mod">
          <ac:chgData name="Jianhong Ou, Ph.D." userId="c2c730ee-37fd-4109-b3c0-f3d2cc73be7b" providerId="ADAL" clId="{4B49ADEF-8114-C344-9C7C-1ADEAB0DD632}" dt="2020-07-01T19:51:04.420" v="26570" actId="207"/>
          <ac:spMkLst>
            <pc:docMk/>
            <pc:sldMk cId="1186302575" sldId="343"/>
            <ac:spMk id="13" creationId="{3DFBA568-A7FF-084E-9895-ED90DB754318}"/>
          </ac:spMkLst>
        </pc:spChg>
        <pc:spChg chg="add mod">
          <ac:chgData name="Jianhong Ou, Ph.D." userId="c2c730ee-37fd-4109-b3c0-f3d2cc73be7b" providerId="ADAL" clId="{4B49ADEF-8114-C344-9C7C-1ADEAB0DD632}" dt="2020-07-01T19:51:07.905" v="26571" actId="207"/>
          <ac:spMkLst>
            <pc:docMk/>
            <pc:sldMk cId="1186302575" sldId="343"/>
            <ac:spMk id="14" creationId="{271AF652-3184-374C-B54B-EB88CDAA4BA7}"/>
          </ac:spMkLst>
        </pc:spChg>
        <pc:spChg chg="add mod">
          <ac:chgData name="Jianhong Ou, Ph.D." userId="c2c730ee-37fd-4109-b3c0-f3d2cc73be7b" providerId="ADAL" clId="{4B49ADEF-8114-C344-9C7C-1ADEAB0DD632}" dt="2020-07-01T19:50:48.480" v="26567" actId="207"/>
          <ac:spMkLst>
            <pc:docMk/>
            <pc:sldMk cId="1186302575" sldId="343"/>
            <ac:spMk id="15" creationId="{0BF2EA46-2CA7-9443-A801-81B2638B9BAB}"/>
          </ac:spMkLst>
        </pc:spChg>
        <pc:spChg chg="add mod">
          <ac:chgData name="Jianhong Ou, Ph.D." userId="c2c730ee-37fd-4109-b3c0-f3d2cc73be7b" providerId="ADAL" clId="{4B49ADEF-8114-C344-9C7C-1ADEAB0DD632}" dt="2020-07-01T19:49:54.255" v="26557" actId="207"/>
          <ac:spMkLst>
            <pc:docMk/>
            <pc:sldMk cId="1186302575" sldId="343"/>
            <ac:spMk id="16" creationId="{DD533E1E-AFAF-8F42-9005-031641A34308}"/>
          </ac:spMkLst>
        </pc:spChg>
        <pc:spChg chg="add mod">
          <ac:chgData name="Jianhong Ou, Ph.D." userId="c2c730ee-37fd-4109-b3c0-f3d2cc73be7b" providerId="ADAL" clId="{4B49ADEF-8114-C344-9C7C-1ADEAB0DD632}" dt="2020-07-01T19:50:05.106" v="26558" actId="692"/>
          <ac:spMkLst>
            <pc:docMk/>
            <pc:sldMk cId="1186302575" sldId="343"/>
            <ac:spMk id="17" creationId="{A81E4D63-E045-494B-9916-2755A849E713}"/>
          </ac:spMkLst>
        </pc:spChg>
        <pc:spChg chg="add mod">
          <ac:chgData name="Jianhong Ou, Ph.D." userId="c2c730ee-37fd-4109-b3c0-f3d2cc73be7b" providerId="ADAL" clId="{4B49ADEF-8114-C344-9C7C-1ADEAB0DD632}" dt="2020-07-01T19:50:55.130" v="26568" actId="207"/>
          <ac:spMkLst>
            <pc:docMk/>
            <pc:sldMk cId="1186302575" sldId="343"/>
            <ac:spMk id="18" creationId="{70BE1126-77A0-5844-BF80-08BD448A1A14}"/>
          </ac:spMkLst>
        </pc:spChg>
        <pc:spChg chg="add mod">
          <ac:chgData name="Jianhong Ou, Ph.D." userId="c2c730ee-37fd-4109-b3c0-f3d2cc73be7b" providerId="ADAL" clId="{4B49ADEF-8114-C344-9C7C-1ADEAB0DD632}" dt="2020-07-01T19:47:29.085" v="26530" actId="1076"/>
          <ac:spMkLst>
            <pc:docMk/>
            <pc:sldMk cId="1186302575" sldId="343"/>
            <ac:spMk id="35" creationId="{FFC6C073-E223-9640-82A1-A91560B8350F}"/>
          </ac:spMkLst>
        </pc:spChg>
        <pc:spChg chg="add mod">
          <ac:chgData name="Jianhong Ou, Ph.D." userId="c2c730ee-37fd-4109-b3c0-f3d2cc73be7b" providerId="ADAL" clId="{4B49ADEF-8114-C344-9C7C-1ADEAB0DD632}" dt="2020-07-01T19:49:00.250" v="26553" actId="1076"/>
          <ac:spMkLst>
            <pc:docMk/>
            <pc:sldMk cId="1186302575" sldId="343"/>
            <ac:spMk id="41" creationId="{D94D5D89-EFA3-6B4C-8B68-08022D061793}"/>
          </ac:spMkLst>
        </pc:spChg>
        <pc:spChg chg="add mod">
          <ac:chgData name="Jianhong Ou, Ph.D." userId="c2c730ee-37fd-4109-b3c0-f3d2cc73be7b" providerId="ADAL" clId="{4B49ADEF-8114-C344-9C7C-1ADEAB0DD632}" dt="2020-07-01T19:48:36.291" v="26546" actId="1076"/>
          <ac:spMkLst>
            <pc:docMk/>
            <pc:sldMk cId="1186302575" sldId="343"/>
            <ac:spMk id="44" creationId="{AEF1F6F6-F468-C541-A1D5-80E27CF9F7E5}"/>
          </ac:spMkLst>
        </pc:spChg>
        <pc:spChg chg="add mod">
          <ac:chgData name="Jianhong Ou, Ph.D." userId="c2c730ee-37fd-4109-b3c0-f3d2cc73be7b" providerId="ADAL" clId="{4B49ADEF-8114-C344-9C7C-1ADEAB0DD632}" dt="2020-07-01T19:48:55.205" v="26552" actId="1076"/>
          <ac:spMkLst>
            <pc:docMk/>
            <pc:sldMk cId="1186302575" sldId="343"/>
            <ac:spMk id="50" creationId="{13BF6A69-430D-DA4A-B740-81151757DC42}"/>
          </ac:spMkLst>
        </pc:spChg>
        <pc:spChg chg="add mod">
          <ac:chgData name="Jianhong Ou, Ph.D." userId="c2c730ee-37fd-4109-b3c0-f3d2cc73be7b" providerId="ADAL" clId="{4B49ADEF-8114-C344-9C7C-1ADEAB0DD632}" dt="2020-07-01T19:48:41.756" v="26547" actId="1076"/>
          <ac:spMkLst>
            <pc:docMk/>
            <pc:sldMk cId="1186302575" sldId="343"/>
            <ac:spMk id="66" creationId="{0BD386EE-93F9-E541-8177-C7B57515424D}"/>
          </ac:spMkLst>
        </pc:spChg>
        <pc:spChg chg="add mod">
          <ac:chgData name="Jianhong Ou, Ph.D." userId="c2c730ee-37fd-4109-b3c0-f3d2cc73be7b" providerId="ADAL" clId="{4B49ADEF-8114-C344-9C7C-1ADEAB0DD632}" dt="2020-07-01T19:46:54.490" v="26525" actId="3064"/>
          <ac:spMkLst>
            <pc:docMk/>
            <pc:sldMk cId="1186302575" sldId="343"/>
            <ac:spMk id="77" creationId="{EB683282-A1BE-2748-8B19-40F4A70D23A7}"/>
          </ac:spMkLst>
        </pc:spChg>
        <pc:spChg chg="add mod">
          <ac:chgData name="Jianhong Ou, Ph.D." userId="c2c730ee-37fd-4109-b3c0-f3d2cc73be7b" providerId="ADAL" clId="{4B49ADEF-8114-C344-9C7C-1ADEAB0DD632}" dt="2020-07-01T19:46:06.524" v="26501" actId="3064"/>
          <ac:spMkLst>
            <pc:docMk/>
            <pc:sldMk cId="1186302575" sldId="343"/>
            <ac:spMk id="80" creationId="{43E030C3-EC44-DC42-8A6C-C1841F821EAD}"/>
          </ac:spMkLst>
        </pc:spChg>
        <pc:spChg chg="add mod">
          <ac:chgData name="Jianhong Ou, Ph.D." userId="c2c730ee-37fd-4109-b3c0-f3d2cc73be7b" providerId="ADAL" clId="{4B49ADEF-8114-C344-9C7C-1ADEAB0DD632}" dt="2020-07-01T19:46:36.661" v="26521" actId="1037"/>
          <ac:spMkLst>
            <pc:docMk/>
            <pc:sldMk cId="1186302575" sldId="343"/>
            <ac:spMk id="82" creationId="{D601CB40-E454-1643-A0D9-514BCDD945F6}"/>
          </ac:spMkLst>
        </pc:spChg>
        <pc:spChg chg="add mod">
          <ac:chgData name="Jianhong Ou, Ph.D." userId="c2c730ee-37fd-4109-b3c0-f3d2cc73be7b" providerId="ADAL" clId="{4B49ADEF-8114-C344-9C7C-1ADEAB0DD632}" dt="2020-07-01T19:45:52.837" v="26493" actId="3064"/>
          <ac:spMkLst>
            <pc:docMk/>
            <pc:sldMk cId="1186302575" sldId="343"/>
            <ac:spMk id="84" creationId="{9C07B44A-7ECA-674A-9C97-212AAD395E6B}"/>
          </ac:spMkLst>
        </pc:spChg>
        <pc:spChg chg="add mod">
          <ac:chgData name="Jianhong Ou, Ph.D." userId="c2c730ee-37fd-4109-b3c0-f3d2cc73be7b" providerId="ADAL" clId="{4B49ADEF-8114-C344-9C7C-1ADEAB0DD632}" dt="2020-07-01T19:46:00.739" v="26497" actId="3064"/>
          <ac:spMkLst>
            <pc:docMk/>
            <pc:sldMk cId="1186302575" sldId="343"/>
            <ac:spMk id="85" creationId="{CE761522-CF8C-DF4F-80DD-51614C4C2FE6}"/>
          </ac:spMkLst>
        </pc:spChg>
        <pc:spChg chg="add del mod">
          <ac:chgData name="Jianhong Ou, Ph.D." userId="c2c730ee-37fd-4109-b3c0-f3d2cc73be7b" providerId="ADAL" clId="{4B49ADEF-8114-C344-9C7C-1ADEAB0DD632}" dt="2020-07-01T19:52:01.926" v="26573" actId="478"/>
          <ac:spMkLst>
            <pc:docMk/>
            <pc:sldMk cId="1186302575" sldId="343"/>
            <ac:spMk id="86" creationId="{5763E74D-FAF9-9349-9875-8E04BF1FB652}"/>
          </ac:spMkLst>
        </pc:spChg>
        <pc:grpChg chg="add mod">
          <ac:chgData name="Jianhong Ou, Ph.D." userId="c2c730ee-37fd-4109-b3c0-f3d2cc73be7b" providerId="ADAL" clId="{4B49ADEF-8114-C344-9C7C-1ADEAB0DD632}" dt="2020-07-01T19:52:29.689" v="26587" actId="1036"/>
          <ac:grpSpMkLst>
            <pc:docMk/>
            <pc:sldMk cId="1186302575" sldId="343"/>
            <ac:grpSpMk id="9" creationId="{B859D1D0-69BA-024C-AC4F-B463FD8E30E9}"/>
          </ac:grpSpMkLst>
        </pc:grpChg>
        <pc:grpChg chg="add mod">
          <ac:chgData name="Jianhong Ou, Ph.D." userId="c2c730ee-37fd-4109-b3c0-f3d2cc73be7b" providerId="ADAL" clId="{4B49ADEF-8114-C344-9C7C-1ADEAB0DD632}" dt="2020-07-01T19:52:20.320" v="26585" actId="1035"/>
          <ac:grpSpMkLst>
            <pc:docMk/>
            <pc:sldMk cId="1186302575" sldId="343"/>
            <ac:grpSpMk id="10" creationId="{8186114A-A09A-8746-9814-1663FCEAEA88}"/>
          </ac:grpSpMkLst>
        </pc:grpChg>
        <pc:grpChg chg="add mod">
          <ac:chgData name="Jianhong Ou, Ph.D." userId="c2c730ee-37fd-4109-b3c0-f3d2cc73be7b" providerId="ADAL" clId="{4B49ADEF-8114-C344-9C7C-1ADEAB0DD632}" dt="2020-07-01T19:43:59.201" v="26479" actId="164"/>
          <ac:grpSpMkLst>
            <pc:docMk/>
            <pc:sldMk cId="1186302575" sldId="343"/>
            <ac:grpSpMk id="19" creationId="{554040FD-F1D4-E24B-835E-1F110F77ADCA}"/>
          </ac:grpSpMkLst>
        </pc:grpChg>
        <pc:grpChg chg="add mod">
          <ac:chgData name="Jianhong Ou, Ph.D." userId="c2c730ee-37fd-4109-b3c0-f3d2cc73be7b" providerId="ADAL" clId="{4B49ADEF-8114-C344-9C7C-1ADEAB0DD632}" dt="2020-07-01T19:43:59.201" v="26479" actId="164"/>
          <ac:grpSpMkLst>
            <pc:docMk/>
            <pc:sldMk cId="1186302575" sldId="343"/>
            <ac:grpSpMk id="45" creationId="{56074380-9ECD-6A4D-81F2-76541D47A9D7}"/>
          </ac:grpSpMkLst>
        </pc:grpChg>
        <pc:grpChg chg="add mod">
          <ac:chgData name="Jianhong Ou, Ph.D." userId="c2c730ee-37fd-4109-b3c0-f3d2cc73be7b" providerId="ADAL" clId="{4B49ADEF-8114-C344-9C7C-1ADEAB0DD632}" dt="2020-07-01T19:43:59.201" v="26479" actId="164"/>
          <ac:grpSpMkLst>
            <pc:docMk/>
            <pc:sldMk cId="1186302575" sldId="343"/>
            <ac:grpSpMk id="51" creationId="{A5884331-F348-1241-8DED-0EB924B8410B}"/>
          </ac:grpSpMkLst>
        </pc:grpChg>
        <pc:grpChg chg="add mod">
          <ac:chgData name="Jianhong Ou, Ph.D." userId="c2c730ee-37fd-4109-b3c0-f3d2cc73be7b" providerId="ADAL" clId="{4B49ADEF-8114-C344-9C7C-1ADEAB0DD632}" dt="2020-07-01T19:54:41.097" v="26591" actId="1076"/>
          <ac:grpSpMkLst>
            <pc:docMk/>
            <pc:sldMk cId="1186302575" sldId="343"/>
            <ac:grpSpMk id="87" creationId="{4EE6B167-97EC-9041-BBBC-5FAA7C4B68CA}"/>
          </ac:grpSpMkLst>
        </pc:grpChg>
        <pc:picChg chg="add mod">
          <ac:chgData name="Jianhong Ou, Ph.D." userId="c2c730ee-37fd-4109-b3c0-f3d2cc73be7b" providerId="ADAL" clId="{4B49ADEF-8114-C344-9C7C-1ADEAB0DD632}" dt="2020-07-01T19:52:29.689" v="26587" actId="1036"/>
          <ac:picMkLst>
            <pc:docMk/>
            <pc:sldMk cId="1186302575" sldId="343"/>
            <ac:picMk id="4" creationId="{CF61DF58-0C9C-8E46-B00F-EEE750435899}"/>
          </ac:picMkLst>
        </pc:picChg>
        <pc:picChg chg="add mod">
          <ac:chgData name="Jianhong Ou, Ph.D." userId="c2c730ee-37fd-4109-b3c0-f3d2cc73be7b" providerId="ADAL" clId="{4B49ADEF-8114-C344-9C7C-1ADEAB0DD632}" dt="2020-06-29T03:30:52.072" v="12548" actId="164"/>
          <ac:picMkLst>
            <pc:docMk/>
            <pc:sldMk cId="1186302575" sldId="343"/>
            <ac:picMk id="6" creationId="{301479A0-9E81-3745-91E6-2EB9FDF45245}"/>
          </ac:picMkLst>
        </pc:picChg>
        <pc:cxnChg chg="add mod">
          <ac:chgData name="Jianhong Ou, Ph.D." userId="c2c730ee-37fd-4109-b3c0-f3d2cc73be7b" providerId="ADAL" clId="{4B49ADEF-8114-C344-9C7C-1ADEAB0DD632}" dt="2020-06-29T03:31:05.602" v="12550" actId="164"/>
          <ac:cxnSpMkLst>
            <pc:docMk/>
            <pc:sldMk cId="1186302575" sldId="343"/>
            <ac:cxnSpMk id="8" creationId="{93F843D4-F440-9940-96BF-14D1EBF4E8E5}"/>
          </ac:cxnSpMkLst>
        </pc:cxnChg>
        <pc:cxnChg chg="add mod">
          <ac:chgData name="Jianhong Ou, Ph.D." userId="c2c730ee-37fd-4109-b3c0-f3d2cc73be7b" providerId="ADAL" clId="{4B49ADEF-8114-C344-9C7C-1ADEAB0DD632}" dt="2020-07-01T19:50:16.033" v="26566" actId="692"/>
          <ac:cxnSpMkLst>
            <pc:docMk/>
            <pc:sldMk cId="1186302575" sldId="343"/>
            <ac:cxnSpMk id="11" creationId="{CD669DE7-B0ED-9246-BF82-5DFF86683100}"/>
          </ac:cxnSpMkLst>
        </pc:cxnChg>
        <pc:cxnChg chg="mod">
          <ac:chgData name="Jianhong Ou, Ph.D." userId="c2c730ee-37fd-4109-b3c0-f3d2cc73be7b" providerId="ADAL" clId="{4B49ADEF-8114-C344-9C7C-1ADEAB0DD632}" dt="2020-07-01T19:43:55.497" v="26478"/>
          <ac:cxnSpMkLst>
            <pc:docMk/>
            <pc:sldMk cId="1186302575" sldId="343"/>
            <ac:cxnSpMk id="20" creationId="{CADAB6DA-61A1-A34C-A4B9-3987057D5A34}"/>
          </ac:cxnSpMkLst>
        </pc:cxnChg>
        <pc:cxnChg chg="mod">
          <ac:chgData name="Jianhong Ou, Ph.D." userId="c2c730ee-37fd-4109-b3c0-f3d2cc73be7b" providerId="ADAL" clId="{4B49ADEF-8114-C344-9C7C-1ADEAB0DD632}" dt="2020-07-01T19:43:55.497" v="26478"/>
          <ac:cxnSpMkLst>
            <pc:docMk/>
            <pc:sldMk cId="1186302575" sldId="343"/>
            <ac:cxnSpMk id="21" creationId="{3010B697-4CA9-3242-A7EA-23D57932B106}"/>
          </ac:cxnSpMkLst>
        </pc:cxnChg>
        <pc:cxnChg chg="mod">
          <ac:chgData name="Jianhong Ou, Ph.D." userId="c2c730ee-37fd-4109-b3c0-f3d2cc73be7b" providerId="ADAL" clId="{4B49ADEF-8114-C344-9C7C-1ADEAB0DD632}" dt="2020-07-01T19:43:55.497" v="26478"/>
          <ac:cxnSpMkLst>
            <pc:docMk/>
            <pc:sldMk cId="1186302575" sldId="343"/>
            <ac:cxnSpMk id="22" creationId="{7090E446-1647-AE46-BB3C-74D92362630B}"/>
          </ac:cxnSpMkLst>
        </pc:cxnChg>
        <pc:cxnChg chg="mod">
          <ac:chgData name="Jianhong Ou, Ph.D." userId="c2c730ee-37fd-4109-b3c0-f3d2cc73be7b" providerId="ADAL" clId="{4B49ADEF-8114-C344-9C7C-1ADEAB0DD632}" dt="2020-07-01T19:43:55.497" v="26478"/>
          <ac:cxnSpMkLst>
            <pc:docMk/>
            <pc:sldMk cId="1186302575" sldId="343"/>
            <ac:cxnSpMk id="23" creationId="{6238D40E-6A0F-9143-9674-80D18DF9275C}"/>
          </ac:cxnSpMkLst>
        </pc:cxnChg>
        <pc:cxnChg chg="mod">
          <ac:chgData name="Jianhong Ou, Ph.D." userId="c2c730ee-37fd-4109-b3c0-f3d2cc73be7b" providerId="ADAL" clId="{4B49ADEF-8114-C344-9C7C-1ADEAB0DD632}" dt="2020-07-01T19:43:55.497" v="26478"/>
          <ac:cxnSpMkLst>
            <pc:docMk/>
            <pc:sldMk cId="1186302575" sldId="343"/>
            <ac:cxnSpMk id="24" creationId="{C2C4B1D2-779B-9347-B3A9-0CDA36894136}"/>
          </ac:cxnSpMkLst>
        </pc:cxnChg>
        <pc:cxnChg chg="mod">
          <ac:chgData name="Jianhong Ou, Ph.D." userId="c2c730ee-37fd-4109-b3c0-f3d2cc73be7b" providerId="ADAL" clId="{4B49ADEF-8114-C344-9C7C-1ADEAB0DD632}" dt="2020-07-01T19:43:55.497" v="26478"/>
          <ac:cxnSpMkLst>
            <pc:docMk/>
            <pc:sldMk cId="1186302575" sldId="343"/>
            <ac:cxnSpMk id="25" creationId="{DEA9AA20-BC2A-AC4A-BC3E-9CACA805C000}"/>
          </ac:cxnSpMkLst>
        </pc:cxnChg>
        <pc:cxnChg chg="mod">
          <ac:chgData name="Jianhong Ou, Ph.D." userId="c2c730ee-37fd-4109-b3c0-f3d2cc73be7b" providerId="ADAL" clId="{4B49ADEF-8114-C344-9C7C-1ADEAB0DD632}" dt="2020-07-01T19:43:55.497" v="26478"/>
          <ac:cxnSpMkLst>
            <pc:docMk/>
            <pc:sldMk cId="1186302575" sldId="343"/>
            <ac:cxnSpMk id="26" creationId="{E6D92DFD-C48B-A347-AAE0-B97900F4C510}"/>
          </ac:cxnSpMkLst>
        </pc:cxnChg>
        <pc:cxnChg chg="mod">
          <ac:chgData name="Jianhong Ou, Ph.D." userId="c2c730ee-37fd-4109-b3c0-f3d2cc73be7b" providerId="ADAL" clId="{4B49ADEF-8114-C344-9C7C-1ADEAB0DD632}" dt="2020-07-01T19:43:55.497" v="26478"/>
          <ac:cxnSpMkLst>
            <pc:docMk/>
            <pc:sldMk cId="1186302575" sldId="343"/>
            <ac:cxnSpMk id="27" creationId="{9F6D5807-59C7-E84F-8A2E-E7AC12920E9A}"/>
          </ac:cxnSpMkLst>
        </pc:cxnChg>
        <pc:cxnChg chg="mod">
          <ac:chgData name="Jianhong Ou, Ph.D." userId="c2c730ee-37fd-4109-b3c0-f3d2cc73be7b" providerId="ADAL" clId="{4B49ADEF-8114-C344-9C7C-1ADEAB0DD632}" dt="2020-07-01T19:43:55.497" v="26478"/>
          <ac:cxnSpMkLst>
            <pc:docMk/>
            <pc:sldMk cId="1186302575" sldId="343"/>
            <ac:cxnSpMk id="28" creationId="{119FD3AB-406A-4F45-9CAE-454778705B22}"/>
          </ac:cxnSpMkLst>
        </pc:cxnChg>
        <pc:cxnChg chg="mod">
          <ac:chgData name="Jianhong Ou, Ph.D." userId="c2c730ee-37fd-4109-b3c0-f3d2cc73be7b" providerId="ADAL" clId="{4B49ADEF-8114-C344-9C7C-1ADEAB0DD632}" dt="2020-07-01T19:43:55.497" v="26478"/>
          <ac:cxnSpMkLst>
            <pc:docMk/>
            <pc:sldMk cId="1186302575" sldId="343"/>
            <ac:cxnSpMk id="29" creationId="{6000EAC2-3C58-5741-B1A2-B9EE31F580B2}"/>
          </ac:cxnSpMkLst>
        </pc:cxnChg>
        <pc:cxnChg chg="mod">
          <ac:chgData name="Jianhong Ou, Ph.D." userId="c2c730ee-37fd-4109-b3c0-f3d2cc73be7b" providerId="ADAL" clId="{4B49ADEF-8114-C344-9C7C-1ADEAB0DD632}" dt="2020-07-01T19:43:55.497" v="26478"/>
          <ac:cxnSpMkLst>
            <pc:docMk/>
            <pc:sldMk cId="1186302575" sldId="343"/>
            <ac:cxnSpMk id="30" creationId="{50B8E2FA-C4AA-1744-AE84-95D0AC60B6E5}"/>
          </ac:cxnSpMkLst>
        </pc:cxnChg>
        <pc:cxnChg chg="mod">
          <ac:chgData name="Jianhong Ou, Ph.D." userId="c2c730ee-37fd-4109-b3c0-f3d2cc73be7b" providerId="ADAL" clId="{4B49ADEF-8114-C344-9C7C-1ADEAB0DD632}" dt="2020-07-01T19:43:55.497" v="26478"/>
          <ac:cxnSpMkLst>
            <pc:docMk/>
            <pc:sldMk cId="1186302575" sldId="343"/>
            <ac:cxnSpMk id="31" creationId="{9EC72CD1-0260-0448-88B5-2506133AC6E5}"/>
          </ac:cxnSpMkLst>
        </pc:cxnChg>
        <pc:cxnChg chg="mod">
          <ac:chgData name="Jianhong Ou, Ph.D." userId="c2c730ee-37fd-4109-b3c0-f3d2cc73be7b" providerId="ADAL" clId="{4B49ADEF-8114-C344-9C7C-1ADEAB0DD632}" dt="2020-07-01T19:43:55.497" v="26478"/>
          <ac:cxnSpMkLst>
            <pc:docMk/>
            <pc:sldMk cId="1186302575" sldId="343"/>
            <ac:cxnSpMk id="32" creationId="{9FA064D8-5BD0-E147-8028-9069BE6183F9}"/>
          </ac:cxnSpMkLst>
        </pc:cxnChg>
        <pc:cxnChg chg="mod">
          <ac:chgData name="Jianhong Ou, Ph.D." userId="c2c730ee-37fd-4109-b3c0-f3d2cc73be7b" providerId="ADAL" clId="{4B49ADEF-8114-C344-9C7C-1ADEAB0DD632}" dt="2020-07-01T19:43:55.497" v="26478"/>
          <ac:cxnSpMkLst>
            <pc:docMk/>
            <pc:sldMk cId="1186302575" sldId="343"/>
            <ac:cxnSpMk id="33" creationId="{E2FC99F1-49AF-FA4C-8605-444A68FE8B9E}"/>
          </ac:cxnSpMkLst>
        </pc:cxnChg>
        <pc:cxnChg chg="add mod">
          <ac:chgData name="Jianhong Ou, Ph.D." userId="c2c730ee-37fd-4109-b3c0-f3d2cc73be7b" providerId="ADAL" clId="{4B49ADEF-8114-C344-9C7C-1ADEAB0DD632}" dt="2020-07-01T19:43:59.201" v="26479" actId="164"/>
          <ac:cxnSpMkLst>
            <pc:docMk/>
            <pc:sldMk cId="1186302575" sldId="343"/>
            <ac:cxnSpMk id="34" creationId="{0E630A2E-3CF2-5140-93C5-D3B107B4993F}"/>
          </ac:cxnSpMkLst>
        </pc:cxnChg>
        <pc:cxnChg chg="add mod">
          <ac:chgData name="Jianhong Ou, Ph.D." userId="c2c730ee-37fd-4109-b3c0-f3d2cc73be7b" providerId="ADAL" clId="{4B49ADEF-8114-C344-9C7C-1ADEAB0DD632}" dt="2020-07-01T19:43:59.201" v="26479" actId="164"/>
          <ac:cxnSpMkLst>
            <pc:docMk/>
            <pc:sldMk cId="1186302575" sldId="343"/>
            <ac:cxnSpMk id="36" creationId="{1BDA581B-CE15-C342-AF89-7D049390FF99}"/>
          </ac:cxnSpMkLst>
        </pc:cxnChg>
        <pc:cxnChg chg="add mod">
          <ac:chgData name="Jianhong Ou, Ph.D." userId="c2c730ee-37fd-4109-b3c0-f3d2cc73be7b" providerId="ADAL" clId="{4B49ADEF-8114-C344-9C7C-1ADEAB0DD632}" dt="2020-07-01T19:43:59.201" v="26479" actId="164"/>
          <ac:cxnSpMkLst>
            <pc:docMk/>
            <pc:sldMk cId="1186302575" sldId="343"/>
            <ac:cxnSpMk id="37" creationId="{FF097BBA-D684-9644-9FDD-AFCB8F1835E4}"/>
          </ac:cxnSpMkLst>
        </pc:cxnChg>
        <pc:cxnChg chg="add mod">
          <ac:chgData name="Jianhong Ou, Ph.D." userId="c2c730ee-37fd-4109-b3c0-f3d2cc73be7b" providerId="ADAL" clId="{4B49ADEF-8114-C344-9C7C-1ADEAB0DD632}" dt="2020-07-01T19:43:59.201" v="26479" actId="164"/>
          <ac:cxnSpMkLst>
            <pc:docMk/>
            <pc:sldMk cId="1186302575" sldId="343"/>
            <ac:cxnSpMk id="38" creationId="{512BC64D-C328-8E4F-BEB0-9A5B29BFD5A9}"/>
          </ac:cxnSpMkLst>
        </pc:cxnChg>
        <pc:cxnChg chg="add mod">
          <ac:chgData name="Jianhong Ou, Ph.D." userId="c2c730ee-37fd-4109-b3c0-f3d2cc73be7b" providerId="ADAL" clId="{4B49ADEF-8114-C344-9C7C-1ADEAB0DD632}" dt="2020-07-01T19:43:59.201" v="26479" actId="164"/>
          <ac:cxnSpMkLst>
            <pc:docMk/>
            <pc:sldMk cId="1186302575" sldId="343"/>
            <ac:cxnSpMk id="39" creationId="{43725A6D-9CE1-A34A-A19B-4B1C01DA3CED}"/>
          </ac:cxnSpMkLst>
        </pc:cxnChg>
        <pc:cxnChg chg="add mod">
          <ac:chgData name="Jianhong Ou, Ph.D." userId="c2c730ee-37fd-4109-b3c0-f3d2cc73be7b" providerId="ADAL" clId="{4B49ADEF-8114-C344-9C7C-1ADEAB0DD632}" dt="2020-07-01T19:43:59.201" v="26479" actId="164"/>
          <ac:cxnSpMkLst>
            <pc:docMk/>
            <pc:sldMk cId="1186302575" sldId="343"/>
            <ac:cxnSpMk id="40" creationId="{13C0CE66-88E6-BE4C-B02D-20DAD389BAD2}"/>
          </ac:cxnSpMkLst>
        </pc:cxnChg>
        <pc:cxnChg chg="add mod">
          <ac:chgData name="Jianhong Ou, Ph.D." userId="c2c730ee-37fd-4109-b3c0-f3d2cc73be7b" providerId="ADAL" clId="{4B49ADEF-8114-C344-9C7C-1ADEAB0DD632}" dt="2020-07-01T19:43:59.201" v="26479" actId="164"/>
          <ac:cxnSpMkLst>
            <pc:docMk/>
            <pc:sldMk cId="1186302575" sldId="343"/>
            <ac:cxnSpMk id="42" creationId="{F879C8B6-D5C1-A04E-81EF-DEA7424AC13C}"/>
          </ac:cxnSpMkLst>
        </pc:cxnChg>
        <pc:cxnChg chg="add mod">
          <ac:chgData name="Jianhong Ou, Ph.D." userId="c2c730ee-37fd-4109-b3c0-f3d2cc73be7b" providerId="ADAL" clId="{4B49ADEF-8114-C344-9C7C-1ADEAB0DD632}" dt="2020-07-01T19:43:59.201" v="26479" actId="164"/>
          <ac:cxnSpMkLst>
            <pc:docMk/>
            <pc:sldMk cId="1186302575" sldId="343"/>
            <ac:cxnSpMk id="43" creationId="{60483DD7-02A7-8649-9828-4F1C2AFAAF58}"/>
          </ac:cxnSpMkLst>
        </pc:cxnChg>
        <pc:cxnChg chg="mod">
          <ac:chgData name="Jianhong Ou, Ph.D." userId="c2c730ee-37fd-4109-b3c0-f3d2cc73be7b" providerId="ADAL" clId="{4B49ADEF-8114-C344-9C7C-1ADEAB0DD632}" dt="2020-07-01T19:43:55.497" v="26478"/>
          <ac:cxnSpMkLst>
            <pc:docMk/>
            <pc:sldMk cId="1186302575" sldId="343"/>
            <ac:cxnSpMk id="46" creationId="{E7EE9E15-0B8E-D747-8B73-05AFCF602551}"/>
          </ac:cxnSpMkLst>
        </pc:cxnChg>
        <pc:cxnChg chg="mod">
          <ac:chgData name="Jianhong Ou, Ph.D." userId="c2c730ee-37fd-4109-b3c0-f3d2cc73be7b" providerId="ADAL" clId="{4B49ADEF-8114-C344-9C7C-1ADEAB0DD632}" dt="2020-07-01T19:43:55.497" v="26478"/>
          <ac:cxnSpMkLst>
            <pc:docMk/>
            <pc:sldMk cId="1186302575" sldId="343"/>
            <ac:cxnSpMk id="47" creationId="{F1B835AC-E0E0-0147-8592-A50CB8DC89F6}"/>
          </ac:cxnSpMkLst>
        </pc:cxnChg>
        <pc:cxnChg chg="mod">
          <ac:chgData name="Jianhong Ou, Ph.D." userId="c2c730ee-37fd-4109-b3c0-f3d2cc73be7b" providerId="ADAL" clId="{4B49ADEF-8114-C344-9C7C-1ADEAB0DD632}" dt="2020-07-01T19:43:55.497" v="26478"/>
          <ac:cxnSpMkLst>
            <pc:docMk/>
            <pc:sldMk cId="1186302575" sldId="343"/>
            <ac:cxnSpMk id="48" creationId="{70163DED-9B5E-8C4D-9A6F-1189729D2745}"/>
          </ac:cxnSpMkLst>
        </pc:cxnChg>
        <pc:cxnChg chg="mod">
          <ac:chgData name="Jianhong Ou, Ph.D." userId="c2c730ee-37fd-4109-b3c0-f3d2cc73be7b" providerId="ADAL" clId="{4B49ADEF-8114-C344-9C7C-1ADEAB0DD632}" dt="2020-07-01T19:43:55.497" v="26478"/>
          <ac:cxnSpMkLst>
            <pc:docMk/>
            <pc:sldMk cId="1186302575" sldId="343"/>
            <ac:cxnSpMk id="49" creationId="{A061C98E-7DFF-864C-99A5-CE7F1A0C16F6}"/>
          </ac:cxnSpMkLst>
        </pc:cxnChg>
        <pc:cxnChg chg="mod">
          <ac:chgData name="Jianhong Ou, Ph.D." userId="c2c730ee-37fd-4109-b3c0-f3d2cc73be7b" providerId="ADAL" clId="{4B49ADEF-8114-C344-9C7C-1ADEAB0DD632}" dt="2020-07-01T19:43:55.497" v="26478"/>
          <ac:cxnSpMkLst>
            <pc:docMk/>
            <pc:sldMk cId="1186302575" sldId="343"/>
            <ac:cxnSpMk id="52" creationId="{88BCB7C8-BB61-E046-9C2E-494C72AAB1DF}"/>
          </ac:cxnSpMkLst>
        </pc:cxnChg>
        <pc:cxnChg chg="mod">
          <ac:chgData name="Jianhong Ou, Ph.D." userId="c2c730ee-37fd-4109-b3c0-f3d2cc73be7b" providerId="ADAL" clId="{4B49ADEF-8114-C344-9C7C-1ADEAB0DD632}" dt="2020-07-01T19:43:55.497" v="26478"/>
          <ac:cxnSpMkLst>
            <pc:docMk/>
            <pc:sldMk cId="1186302575" sldId="343"/>
            <ac:cxnSpMk id="53" creationId="{1AB34E35-D5BC-DF42-92F1-610404887F27}"/>
          </ac:cxnSpMkLst>
        </pc:cxnChg>
        <pc:cxnChg chg="mod">
          <ac:chgData name="Jianhong Ou, Ph.D." userId="c2c730ee-37fd-4109-b3c0-f3d2cc73be7b" providerId="ADAL" clId="{4B49ADEF-8114-C344-9C7C-1ADEAB0DD632}" dt="2020-07-01T19:43:55.497" v="26478"/>
          <ac:cxnSpMkLst>
            <pc:docMk/>
            <pc:sldMk cId="1186302575" sldId="343"/>
            <ac:cxnSpMk id="54" creationId="{9B0135AA-B923-2D4C-978F-5F83EE089C6E}"/>
          </ac:cxnSpMkLst>
        </pc:cxnChg>
        <pc:cxnChg chg="mod">
          <ac:chgData name="Jianhong Ou, Ph.D." userId="c2c730ee-37fd-4109-b3c0-f3d2cc73be7b" providerId="ADAL" clId="{4B49ADEF-8114-C344-9C7C-1ADEAB0DD632}" dt="2020-07-01T19:43:55.497" v="26478"/>
          <ac:cxnSpMkLst>
            <pc:docMk/>
            <pc:sldMk cId="1186302575" sldId="343"/>
            <ac:cxnSpMk id="55" creationId="{523284F4-BB55-0D4C-98D6-F9488E17A516}"/>
          </ac:cxnSpMkLst>
        </pc:cxnChg>
        <pc:cxnChg chg="add mod">
          <ac:chgData name="Jianhong Ou, Ph.D." userId="c2c730ee-37fd-4109-b3c0-f3d2cc73be7b" providerId="ADAL" clId="{4B49ADEF-8114-C344-9C7C-1ADEAB0DD632}" dt="2020-07-01T19:43:59.201" v="26479" actId="164"/>
          <ac:cxnSpMkLst>
            <pc:docMk/>
            <pc:sldMk cId="1186302575" sldId="343"/>
            <ac:cxnSpMk id="56" creationId="{9E2377C4-2AD5-D442-A297-CEA1804F5919}"/>
          </ac:cxnSpMkLst>
        </pc:cxnChg>
        <pc:cxnChg chg="add mod">
          <ac:chgData name="Jianhong Ou, Ph.D." userId="c2c730ee-37fd-4109-b3c0-f3d2cc73be7b" providerId="ADAL" clId="{4B49ADEF-8114-C344-9C7C-1ADEAB0DD632}" dt="2020-07-01T19:43:59.201" v="26479" actId="164"/>
          <ac:cxnSpMkLst>
            <pc:docMk/>
            <pc:sldMk cId="1186302575" sldId="343"/>
            <ac:cxnSpMk id="57" creationId="{0B758AA4-5723-4E45-A30F-75F7E0B4AE1C}"/>
          </ac:cxnSpMkLst>
        </pc:cxnChg>
        <pc:cxnChg chg="add mod">
          <ac:chgData name="Jianhong Ou, Ph.D." userId="c2c730ee-37fd-4109-b3c0-f3d2cc73be7b" providerId="ADAL" clId="{4B49ADEF-8114-C344-9C7C-1ADEAB0DD632}" dt="2020-07-01T19:43:59.201" v="26479" actId="164"/>
          <ac:cxnSpMkLst>
            <pc:docMk/>
            <pc:sldMk cId="1186302575" sldId="343"/>
            <ac:cxnSpMk id="58" creationId="{B289F171-89EC-C344-9B1D-198A08EAFF87}"/>
          </ac:cxnSpMkLst>
        </pc:cxnChg>
        <pc:cxnChg chg="add mod">
          <ac:chgData name="Jianhong Ou, Ph.D." userId="c2c730ee-37fd-4109-b3c0-f3d2cc73be7b" providerId="ADAL" clId="{4B49ADEF-8114-C344-9C7C-1ADEAB0DD632}" dt="2020-07-01T19:43:59.201" v="26479" actId="164"/>
          <ac:cxnSpMkLst>
            <pc:docMk/>
            <pc:sldMk cId="1186302575" sldId="343"/>
            <ac:cxnSpMk id="59" creationId="{07FAC45E-6E94-354A-8F76-8D484E3EB0DF}"/>
          </ac:cxnSpMkLst>
        </pc:cxnChg>
        <pc:cxnChg chg="add mod">
          <ac:chgData name="Jianhong Ou, Ph.D." userId="c2c730ee-37fd-4109-b3c0-f3d2cc73be7b" providerId="ADAL" clId="{4B49ADEF-8114-C344-9C7C-1ADEAB0DD632}" dt="2020-07-01T19:43:59.201" v="26479" actId="164"/>
          <ac:cxnSpMkLst>
            <pc:docMk/>
            <pc:sldMk cId="1186302575" sldId="343"/>
            <ac:cxnSpMk id="60" creationId="{4E5B0A4E-05A7-A048-9467-CCE84B731892}"/>
          </ac:cxnSpMkLst>
        </pc:cxnChg>
        <pc:cxnChg chg="add mod">
          <ac:chgData name="Jianhong Ou, Ph.D." userId="c2c730ee-37fd-4109-b3c0-f3d2cc73be7b" providerId="ADAL" clId="{4B49ADEF-8114-C344-9C7C-1ADEAB0DD632}" dt="2020-07-01T19:43:59.201" v="26479" actId="164"/>
          <ac:cxnSpMkLst>
            <pc:docMk/>
            <pc:sldMk cId="1186302575" sldId="343"/>
            <ac:cxnSpMk id="61" creationId="{1CD76607-D230-D24E-8504-27C2F7354853}"/>
          </ac:cxnSpMkLst>
        </pc:cxnChg>
        <pc:cxnChg chg="add mod">
          <ac:chgData name="Jianhong Ou, Ph.D." userId="c2c730ee-37fd-4109-b3c0-f3d2cc73be7b" providerId="ADAL" clId="{4B49ADEF-8114-C344-9C7C-1ADEAB0DD632}" dt="2020-07-01T19:43:59.201" v="26479" actId="164"/>
          <ac:cxnSpMkLst>
            <pc:docMk/>
            <pc:sldMk cId="1186302575" sldId="343"/>
            <ac:cxnSpMk id="62" creationId="{79360B21-A539-EB4D-B048-5851DDB75E1B}"/>
          </ac:cxnSpMkLst>
        </pc:cxnChg>
        <pc:cxnChg chg="add mod">
          <ac:chgData name="Jianhong Ou, Ph.D." userId="c2c730ee-37fd-4109-b3c0-f3d2cc73be7b" providerId="ADAL" clId="{4B49ADEF-8114-C344-9C7C-1ADEAB0DD632}" dt="2020-07-01T19:43:59.201" v="26479" actId="164"/>
          <ac:cxnSpMkLst>
            <pc:docMk/>
            <pc:sldMk cId="1186302575" sldId="343"/>
            <ac:cxnSpMk id="63" creationId="{2F838A44-FB7C-0943-A23A-1BBAA6664F56}"/>
          </ac:cxnSpMkLst>
        </pc:cxnChg>
        <pc:cxnChg chg="add mod">
          <ac:chgData name="Jianhong Ou, Ph.D." userId="c2c730ee-37fd-4109-b3c0-f3d2cc73be7b" providerId="ADAL" clId="{4B49ADEF-8114-C344-9C7C-1ADEAB0DD632}" dt="2020-07-01T19:43:59.201" v="26479" actId="164"/>
          <ac:cxnSpMkLst>
            <pc:docMk/>
            <pc:sldMk cId="1186302575" sldId="343"/>
            <ac:cxnSpMk id="64" creationId="{058BB7B4-A1AD-2B4F-B516-37887623B51B}"/>
          </ac:cxnSpMkLst>
        </pc:cxnChg>
        <pc:cxnChg chg="add mod">
          <ac:chgData name="Jianhong Ou, Ph.D." userId="c2c730ee-37fd-4109-b3c0-f3d2cc73be7b" providerId="ADAL" clId="{4B49ADEF-8114-C344-9C7C-1ADEAB0DD632}" dt="2020-07-01T19:43:59.201" v="26479" actId="164"/>
          <ac:cxnSpMkLst>
            <pc:docMk/>
            <pc:sldMk cId="1186302575" sldId="343"/>
            <ac:cxnSpMk id="65" creationId="{45C3545C-329E-A44F-A245-2DE18F251160}"/>
          </ac:cxnSpMkLst>
        </pc:cxnChg>
        <pc:cxnChg chg="add mod">
          <ac:chgData name="Jianhong Ou, Ph.D." userId="c2c730ee-37fd-4109-b3c0-f3d2cc73be7b" providerId="ADAL" clId="{4B49ADEF-8114-C344-9C7C-1ADEAB0DD632}" dt="2020-07-01T19:43:59.201" v="26479" actId="164"/>
          <ac:cxnSpMkLst>
            <pc:docMk/>
            <pc:sldMk cId="1186302575" sldId="343"/>
            <ac:cxnSpMk id="67" creationId="{134378CC-2DC9-184C-A152-11F337317D9E}"/>
          </ac:cxnSpMkLst>
        </pc:cxnChg>
        <pc:cxnChg chg="add mod">
          <ac:chgData name="Jianhong Ou, Ph.D." userId="c2c730ee-37fd-4109-b3c0-f3d2cc73be7b" providerId="ADAL" clId="{4B49ADEF-8114-C344-9C7C-1ADEAB0DD632}" dt="2020-07-01T19:43:59.201" v="26479" actId="164"/>
          <ac:cxnSpMkLst>
            <pc:docMk/>
            <pc:sldMk cId="1186302575" sldId="343"/>
            <ac:cxnSpMk id="68" creationId="{1D5BEBD4-7964-1F40-AD59-47B4C7EBFAE4}"/>
          </ac:cxnSpMkLst>
        </pc:cxnChg>
        <pc:cxnChg chg="add mod">
          <ac:chgData name="Jianhong Ou, Ph.D." userId="c2c730ee-37fd-4109-b3c0-f3d2cc73be7b" providerId="ADAL" clId="{4B49ADEF-8114-C344-9C7C-1ADEAB0DD632}" dt="2020-07-01T19:43:59.201" v="26479" actId="164"/>
          <ac:cxnSpMkLst>
            <pc:docMk/>
            <pc:sldMk cId="1186302575" sldId="343"/>
            <ac:cxnSpMk id="69" creationId="{BABC2515-5EF2-8C43-BD90-4BB1074D0411}"/>
          </ac:cxnSpMkLst>
        </pc:cxnChg>
        <pc:cxnChg chg="add mod">
          <ac:chgData name="Jianhong Ou, Ph.D." userId="c2c730ee-37fd-4109-b3c0-f3d2cc73be7b" providerId="ADAL" clId="{4B49ADEF-8114-C344-9C7C-1ADEAB0DD632}" dt="2020-07-01T19:43:59.201" v="26479" actId="164"/>
          <ac:cxnSpMkLst>
            <pc:docMk/>
            <pc:sldMk cId="1186302575" sldId="343"/>
            <ac:cxnSpMk id="70" creationId="{ED51F53F-6282-5A49-AFC2-085C8F308689}"/>
          </ac:cxnSpMkLst>
        </pc:cxnChg>
        <pc:cxnChg chg="add mod">
          <ac:chgData name="Jianhong Ou, Ph.D." userId="c2c730ee-37fd-4109-b3c0-f3d2cc73be7b" providerId="ADAL" clId="{4B49ADEF-8114-C344-9C7C-1ADEAB0DD632}" dt="2020-07-01T19:43:59.201" v="26479" actId="164"/>
          <ac:cxnSpMkLst>
            <pc:docMk/>
            <pc:sldMk cId="1186302575" sldId="343"/>
            <ac:cxnSpMk id="71" creationId="{748F7C99-4730-4941-94CC-4831F5B1D2EE}"/>
          </ac:cxnSpMkLst>
        </pc:cxnChg>
        <pc:cxnChg chg="add mod">
          <ac:chgData name="Jianhong Ou, Ph.D." userId="c2c730ee-37fd-4109-b3c0-f3d2cc73be7b" providerId="ADAL" clId="{4B49ADEF-8114-C344-9C7C-1ADEAB0DD632}" dt="2020-07-01T19:43:59.201" v="26479" actId="164"/>
          <ac:cxnSpMkLst>
            <pc:docMk/>
            <pc:sldMk cId="1186302575" sldId="343"/>
            <ac:cxnSpMk id="72" creationId="{1C787693-ED9A-4346-9975-0881E6081948}"/>
          </ac:cxnSpMkLst>
        </pc:cxnChg>
        <pc:cxnChg chg="add mod">
          <ac:chgData name="Jianhong Ou, Ph.D." userId="c2c730ee-37fd-4109-b3c0-f3d2cc73be7b" providerId="ADAL" clId="{4B49ADEF-8114-C344-9C7C-1ADEAB0DD632}" dt="2020-07-01T19:43:59.201" v="26479" actId="164"/>
          <ac:cxnSpMkLst>
            <pc:docMk/>
            <pc:sldMk cId="1186302575" sldId="343"/>
            <ac:cxnSpMk id="73" creationId="{597C6C90-B641-8A47-B0C9-CAAC7CD1435C}"/>
          </ac:cxnSpMkLst>
        </pc:cxnChg>
        <pc:cxnChg chg="add mod">
          <ac:chgData name="Jianhong Ou, Ph.D." userId="c2c730ee-37fd-4109-b3c0-f3d2cc73be7b" providerId="ADAL" clId="{4B49ADEF-8114-C344-9C7C-1ADEAB0DD632}" dt="2020-07-01T19:43:59.201" v="26479" actId="164"/>
          <ac:cxnSpMkLst>
            <pc:docMk/>
            <pc:sldMk cId="1186302575" sldId="343"/>
            <ac:cxnSpMk id="74" creationId="{28BA56FE-E874-9347-9ED1-2E4A8E1D7BC8}"/>
          </ac:cxnSpMkLst>
        </pc:cxnChg>
        <pc:cxnChg chg="add mod">
          <ac:chgData name="Jianhong Ou, Ph.D." userId="c2c730ee-37fd-4109-b3c0-f3d2cc73be7b" providerId="ADAL" clId="{4B49ADEF-8114-C344-9C7C-1ADEAB0DD632}" dt="2020-07-01T19:43:59.201" v="26479" actId="164"/>
          <ac:cxnSpMkLst>
            <pc:docMk/>
            <pc:sldMk cId="1186302575" sldId="343"/>
            <ac:cxnSpMk id="75" creationId="{0349EE74-97A3-4C4B-882A-7AE43C2AF135}"/>
          </ac:cxnSpMkLst>
        </pc:cxnChg>
        <pc:cxnChg chg="add mod">
          <ac:chgData name="Jianhong Ou, Ph.D." userId="c2c730ee-37fd-4109-b3c0-f3d2cc73be7b" providerId="ADAL" clId="{4B49ADEF-8114-C344-9C7C-1ADEAB0DD632}" dt="2020-07-01T19:43:59.201" v="26479" actId="164"/>
          <ac:cxnSpMkLst>
            <pc:docMk/>
            <pc:sldMk cId="1186302575" sldId="343"/>
            <ac:cxnSpMk id="76" creationId="{45CBC56E-1056-8242-9C8E-B0640DDB5C6E}"/>
          </ac:cxnSpMkLst>
        </pc:cxnChg>
        <pc:cxnChg chg="add mod">
          <ac:chgData name="Jianhong Ou, Ph.D." userId="c2c730ee-37fd-4109-b3c0-f3d2cc73be7b" providerId="ADAL" clId="{4B49ADEF-8114-C344-9C7C-1ADEAB0DD632}" dt="2020-07-01T19:43:59.201" v="26479" actId="164"/>
          <ac:cxnSpMkLst>
            <pc:docMk/>
            <pc:sldMk cId="1186302575" sldId="343"/>
            <ac:cxnSpMk id="78" creationId="{DE3DAAFF-5AD6-2B4F-8206-A8DBF9F62BFB}"/>
          </ac:cxnSpMkLst>
        </pc:cxnChg>
        <pc:cxnChg chg="add mod">
          <ac:chgData name="Jianhong Ou, Ph.D." userId="c2c730ee-37fd-4109-b3c0-f3d2cc73be7b" providerId="ADAL" clId="{4B49ADEF-8114-C344-9C7C-1ADEAB0DD632}" dt="2020-07-01T19:43:59.201" v="26479" actId="164"/>
          <ac:cxnSpMkLst>
            <pc:docMk/>
            <pc:sldMk cId="1186302575" sldId="343"/>
            <ac:cxnSpMk id="79" creationId="{38E41F6A-54FD-A042-9AFF-2D03F604BB9F}"/>
          </ac:cxnSpMkLst>
        </pc:cxnChg>
        <pc:cxnChg chg="add mod">
          <ac:chgData name="Jianhong Ou, Ph.D." userId="c2c730ee-37fd-4109-b3c0-f3d2cc73be7b" providerId="ADAL" clId="{4B49ADEF-8114-C344-9C7C-1ADEAB0DD632}" dt="2020-07-01T19:43:59.201" v="26479" actId="164"/>
          <ac:cxnSpMkLst>
            <pc:docMk/>
            <pc:sldMk cId="1186302575" sldId="343"/>
            <ac:cxnSpMk id="81" creationId="{1EA2C51F-7EAC-A045-A5B5-223C05906778}"/>
          </ac:cxnSpMkLst>
        </pc:cxnChg>
        <pc:cxnChg chg="add mod">
          <ac:chgData name="Jianhong Ou, Ph.D." userId="c2c730ee-37fd-4109-b3c0-f3d2cc73be7b" providerId="ADAL" clId="{4B49ADEF-8114-C344-9C7C-1ADEAB0DD632}" dt="2020-07-01T19:43:59.201" v="26479" actId="164"/>
          <ac:cxnSpMkLst>
            <pc:docMk/>
            <pc:sldMk cId="1186302575" sldId="343"/>
            <ac:cxnSpMk id="83" creationId="{0A0991C0-A039-9147-8DB9-CAF320CE4FA4}"/>
          </ac:cxnSpMkLst>
        </pc:cxnChg>
      </pc:sldChg>
      <pc:sldChg chg="addSp delSp modSp new">
        <pc:chgData name="Jianhong Ou, Ph.D." userId="c2c730ee-37fd-4109-b3c0-f3d2cc73be7b" providerId="ADAL" clId="{4B49ADEF-8114-C344-9C7C-1ADEAB0DD632}" dt="2020-06-29T03:52:07.202" v="13204" actId="20577"/>
        <pc:sldMkLst>
          <pc:docMk/>
          <pc:sldMk cId="1311605698" sldId="344"/>
        </pc:sldMkLst>
        <pc:spChg chg="mod topLvl">
          <ac:chgData name="Jianhong Ou, Ph.D." userId="c2c730ee-37fd-4109-b3c0-f3d2cc73be7b" providerId="ADAL" clId="{4B49ADEF-8114-C344-9C7C-1ADEAB0DD632}" dt="2020-06-29T03:39:37.904" v="12787" actId="207"/>
          <ac:spMkLst>
            <pc:docMk/>
            <pc:sldMk cId="1311605698" sldId="344"/>
            <ac:spMk id="4" creationId="{FD7DD914-AE0B-BC47-9A0B-F6ED466F25A2}"/>
          </ac:spMkLst>
        </pc:spChg>
        <pc:spChg chg="add mod">
          <ac:chgData name="Jianhong Ou, Ph.D." userId="c2c730ee-37fd-4109-b3c0-f3d2cc73be7b" providerId="ADAL" clId="{4B49ADEF-8114-C344-9C7C-1ADEAB0DD632}" dt="2020-06-29T03:51:35.109" v="13200" actId="14100"/>
          <ac:spMkLst>
            <pc:docMk/>
            <pc:sldMk cId="1311605698" sldId="344"/>
            <ac:spMk id="5" creationId="{EBEB163D-FBAD-584F-A85E-00F5AD2D9F4A}"/>
          </ac:spMkLst>
        </pc:spChg>
        <pc:spChg chg="add mod">
          <ac:chgData name="Jianhong Ou, Ph.D." userId="c2c730ee-37fd-4109-b3c0-f3d2cc73be7b" providerId="ADAL" clId="{4B49ADEF-8114-C344-9C7C-1ADEAB0DD632}" dt="2020-06-29T03:51:45.553" v="13201" actId="1076"/>
          <ac:spMkLst>
            <pc:docMk/>
            <pc:sldMk cId="1311605698" sldId="344"/>
            <ac:spMk id="6" creationId="{CF4D6D33-96C9-DE44-B47C-60288C07B951}"/>
          </ac:spMkLst>
        </pc:spChg>
        <pc:spChg chg="add del mod">
          <ac:chgData name="Jianhong Ou, Ph.D." userId="c2c730ee-37fd-4109-b3c0-f3d2cc73be7b" providerId="ADAL" clId="{4B49ADEF-8114-C344-9C7C-1ADEAB0DD632}" dt="2020-06-29T03:44:59.647" v="12923" actId="478"/>
          <ac:spMkLst>
            <pc:docMk/>
            <pc:sldMk cId="1311605698" sldId="344"/>
            <ac:spMk id="7" creationId="{339D941B-4B3A-A246-A931-F83C1D47D18B}"/>
          </ac:spMkLst>
        </pc:spChg>
        <pc:spChg chg="add mod">
          <ac:chgData name="Jianhong Ou, Ph.D." userId="c2c730ee-37fd-4109-b3c0-f3d2cc73be7b" providerId="ADAL" clId="{4B49ADEF-8114-C344-9C7C-1ADEAB0DD632}" dt="2020-06-29T03:51:45.553" v="13201" actId="1076"/>
          <ac:spMkLst>
            <pc:docMk/>
            <pc:sldMk cId="1311605698" sldId="344"/>
            <ac:spMk id="8" creationId="{A3F10313-3A67-7146-9A41-E5BDAAC49660}"/>
          </ac:spMkLst>
        </pc:spChg>
        <pc:spChg chg="add mod">
          <ac:chgData name="Jianhong Ou, Ph.D." userId="c2c730ee-37fd-4109-b3c0-f3d2cc73be7b" providerId="ADAL" clId="{4B49ADEF-8114-C344-9C7C-1ADEAB0DD632}" dt="2020-06-29T03:51:45.553" v="13201" actId="1076"/>
          <ac:spMkLst>
            <pc:docMk/>
            <pc:sldMk cId="1311605698" sldId="344"/>
            <ac:spMk id="9" creationId="{62A50FE5-3F0A-014C-9701-6399D6A38D71}"/>
          </ac:spMkLst>
        </pc:spChg>
        <pc:spChg chg="add mod">
          <ac:chgData name="Jianhong Ou, Ph.D." userId="c2c730ee-37fd-4109-b3c0-f3d2cc73be7b" providerId="ADAL" clId="{4B49ADEF-8114-C344-9C7C-1ADEAB0DD632}" dt="2020-06-29T03:52:07.202" v="13204" actId="20577"/>
          <ac:spMkLst>
            <pc:docMk/>
            <pc:sldMk cId="1311605698" sldId="344"/>
            <ac:spMk id="10" creationId="{DC967A36-6F53-8949-8FEA-1B0B42EAB31A}"/>
          </ac:spMkLst>
        </pc:spChg>
        <pc:grpChg chg="add del mod">
          <ac:chgData name="Jianhong Ou, Ph.D." userId="c2c730ee-37fd-4109-b3c0-f3d2cc73be7b" providerId="ADAL" clId="{4B49ADEF-8114-C344-9C7C-1ADEAB0DD632}" dt="2020-06-29T03:38:29.681" v="12774" actId="165"/>
          <ac:grpSpMkLst>
            <pc:docMk/>
            <pc:sldMk cId="1311605698" sldId="344"/>
            <ac:grpSpMk id="2" creationId="{DE14B629-52F1-2042-8F6F-15DAF3209687}"/>
          </ac:grpSpMkLst>
        </pc:grpChg>
        <pc:picChg chg="mod topLvl">
          <ac:chgData name="Jianhong Ou, Ph.D." userId="c2c730ee-37fd-4109-b3c0-f3d2cc73be7b" providerId="ADAL" clId="{4B49ADEF-8114-C344-9C7C-1ADEAB0DD632}" dt="2020-06-29T03:38:29.681" v="12774" actId="165"/>
          <ac:picMkLst>
            <pc:docMk/>
            <pc:sldMk cId="1311605698" sldId="344"/>
            <ac:picMk id="3" creationId="{846B51F6-1F2C-014F-B9F1-77FCBD4FFB3D}"/>
          </ac:picMkLst>
        </pc:picChg>
      </pc:sldChg>
      <pc:sldChg chg="addSp delSp modSp new">
        <pc:chgData name="Jianhong Ou, Ph.D." userId="c2c730ee-37fd-4109-b3c0-f3d2cc73be7b" providerId="ADAL" clId="{4B49ADEF-8114-C344-9C7C-1ADEAB0DD632}" dt="2020-07-01T20:31:51.821" v="26685" actId="20577"/>
        <pc:sldMkLst>
          <pc:docMk/>
          <pc:sldMk cId="3292645848" sldId="345"/>
        </pc:sldMkLst>
        <pc:spChg chg="mod topLvl">
          <ac:chgData name="Jianhong Ou, Ph.D." userId="c2c730ee-37fd-4109-b3c0-f3d2cc73be7b" providerId="ADAL" clId="{4B49ADEF-8114-C344-9C7C-1ADEAB0DD632}" dt="2020-06-29T03:56:17.957" v="13228" actId="207"/>
          <ac:spMkLst>
            <pc:docMk/>
            <pc:sldMk cId="3292645848" sldId="345"/>
            <ac:spMk id="3" creationId="{F386EFBA-4683-2C40-B862-821A05CBFFB1}"/>
          </ac:spMkLst>
        </pc:spChg>
        <pc:spChg chg="add mod">
          <ac:chgData name="Jianhong Ou, Ph.D." userId="c2c730ee-37fd-4109-b3c0-f3d2cc73be7b" providerId="ADAL" clId="{4B49ADEF-8114-C344-9C7C-1ADEAB0DD632}" dt="2020-07-01T20:31:51.821" v="26685" actId="20577"/>
          <ac:spMkLst>
            <pc:docMk/>
            <pc:sldMk cId="3292645848" sldId="345"/>
            <ac:spMk id="5" creationId="{25FB0EAC-D0FA-E743-9610-A8940329532E}"/>
          </ac:spMkLst>
        </pc:spChg>
        <pc:grpChg chg="add del mod">
          <ac:chgData name="Jianhong Ou, Ph.D." userId="c2c730ee-37fd-4109-b3c0-f3d2cc73be7b" providerId="ADAL" clId="{4B49ADEF-8114-C344-9C7C-1ADEAB0DD632}" dt="2020-06-29T03:54:02.652" v="13211" actId="165"/>
          <ac:grpSpMkLst>
            <pc:docMk/>
            <pc:sldMk cId="3292645848" sldId="345"/>
            <ac:grpSpMk id="2" creationId="{ED31AB5E-3AB5-C24D-B54A-67A22C29E031}"/>
          </ac:grpSpMkLst>
        </pc:grpChg>
        <pc:picChg chg="mod topLvl">
          <ac:chgData name="Jianhong Ou, Ph.D." userId="c2c730ee-37fd-4109-b3c0-f3d2cc73be7b" providerId="ADAL" clId="{4B49ADEF-8114-C344-9C7C-1ADEAB0DD632}" dt="2020-06-29T03:56:09.891" v="13227" actId="1076"/>
          <ac:picMkLst>
            <pc:docMk/>
            <pc:sldMk cId="3292645848" sldId="345"/>
            <ac:picMk id="4" creationId="{682A60D0-D9FC-B348-87B9-95F86342B7ED}"/>
          </ac:picMkLst>
        </pc:picChg>
        <pc:picChg chg="add mod">
          <ac:chgData name="Jianhong Ou, Ph.D." userId="c2c730ee-37fd-4109-b3c0-f3d2cc73be7b" providerId="ADAL" clId="{4B49ADEF-8114-C344-9C7C-1ADEAB0DD632}" dt="2020-06-29T03:57:27.336" v="13236" actId="1076"/>
          <ac:picMkLst>
            <pc:docMk/>
            <pc:sldMk cId="3292645848" sldId="345"/>
            <ac:picMk id="6" creationId="{94C70DFC-C40D-B242-AEF8-CCBE602582DE}"/>
          </ac:picMkLst>
        </pc:picChg>
      </pc:sldChg>
      <pc:sldChg chg="new del">
        <pc:chgData name="Jianhong Ou, Ph.D." userId="c2c730ee-37fd-4109-b3c0-f3d2cc73be7b" providerId="ADAL" clId="{4B49ADEF-8114-C344-9C7C-1ADEAB0DD632}" dt="2020-06-29T04:00:32.645" v="13252" actId="2696"/>
        <pc:sldMkLst>
          <pc:docMk/>
          <pc:sldMk cId="1611490177" sldId="346"/>
        </pc:sldMkLst>
      </pc:sldChg>
      <pc:sldChg chg="addSp delSp modSp new">
        <pc:chgData name="Jianhong Ou, Ph.D." userId="c2c730ee-37fd-4109-b3c0-f3d2cc73be7b" providerId="ADAL" clId="{4B49ADEF-8114-C344-9C7C-1ADEAB0DD632}" dt="2020-06-29T04:12:42.017" v="13338" actId="1076"/>
        <pc:sldMkLst>
          <pc:docMk/>
          <pc:sldMk cId="3940523243" sldId="346"/>
        </pc:sldMkLst>
        <pc:spChg chg="add mod">
          <ac:chgData name="Jianhong Ou, Ph.D." userId="c2c730ee-37fd-4109-b3c0-f3d2cc73be7b" providerId="ADAL" clId="{4B49ADEF-8114-C344-9C7C-1ADEAB0DD632}" dt="2020-06-29T04:12:42.017" v="13338" actId="1076"/>
          <ac:spMkLst>
            <pc:docMk/>
            <pc:sldMk cId="3940523243" sldId="346"/>
            <ac:spMk id="2" creationId="{77DBD301-E1BB-9D49-9758-F5FCA04E2E34}"/>
          </ac:spMkLst>
        </pc:spChg>
        <pc:spChg chg="add mod">
          <ac:chgData name="Jianhong Ou, Ph.D." userId="c2c730ee-37fd-4109-b3c0-f3d2cc73be7b" providerId="ADAL" clId="{4B49ADEF-8114-C344-9C7C-1ADEAB0DD632}" dt="2020-06-29T04:10:19.738" v="13320" actId="20577"/>
          <ac:spMkLst>
            <pc:docMk/>
            <pc:sldMk cId="3940523243" sldId="346"/>
            <ac:spMk id="3" creationId="{766B992A-5659-7D42-A53F-7FB73FFAECD8}"/>
          </ac:spMkLst>
        </pc:spChg>
        <pc:spChg chg="add del mod">
          <ac:chgData name="Jianhong Ou, Ph.D." userId="c2c730ee-37fd-4109-b3c0-f3d2cc73be7b" providerId="ADAL" clId="{4B49ADEF-8114-C344-9C7C-1ADEAB0DD632}" dt="2020-06-29T04:02:38.250" v="13261"/>
          <ac:spMkLst>
            <pc:docMk/>
            <pc:sldMk cId="3940523243" sldId="346"/>
            <ac:spMk id="4" creationId="{C381B75C-F0DC-A643-8FE6-92A5D052D8D4}"/>
          </ac:spMkLst>
        </pc:spChg>
        <pc:spChg chg="add mod">
          <ac:chgData name="Jianhong Ou, Ph.D." userId="c2c730ee-37fd-4109-b3c0-f3d2cc73be7b" providerId="ADAL" clId="{4B49ADEF-8114-C344-9C7C-1ADEAB0DD632}" dt="2020-06-29T04:08:18" v="13310" actId="1076"/>
          <ac:spMkLst>
            <pc:docMk/>
            <pc:sldMk cId="3940523243" sldId="346"/>
            <ac:spMk id="5" creationId="{5243446E-5531-9D4B-B1B1-DE86AB02ADD5}"/>
          </ac:spMkLst>
        </pc:spChg>
        <pc:spChg chg="add del mod">
          <ac:chgData name="Jianhong Ou, Ph.D." userId="c2c730ee-37fd-4109-b3c0-f3d2cc73be7b" providerId="ADAL" clId="{4B49ADEF-8114-C344-9C7C-1ADEAB0DD632}" dt="2020-06-29T04:04:59.704" v="13279" actId="478"/>
          <ac:spMkLst>
            <pc:docMk/>
            <pc:sldMk cId="3940523243" sldId="346"/>
            <ac:spMk id="6" creationId="{EF798B90-0A7A-D04E-A448-B9F217B7F171}"/>
          </ac:spMkLst>
        </pc:spChg>
        <pc:spChg chg="add mod">
          <ac:chgData name="Jianhong Ou, Ph.D." userId="c2c730ee-37fd-4109-b3c0-f3d2cc73be7b" providerId="ADAL" clId="{4B49ADEF-8114-C344-9C7C-1ADEAB0DD632}" dt="2020-06-29T04:08:25.999" v="13312" actId="20577"/>
          <ac:spMkLst>
            <pc:docMk/>
            <pc:sldMk cId="3940523243" sldId="346"/>
            <ac:spMk id="7" creationId="{10B1BC1B-9FD6-C947-955C-6B7DC21E81E7}"/>
          </ac:spMkLst>
        </pc:spChg>
        <pc:picChg chg="add mod">
          <ac:chgData name="Jianhong Ou, Ph.D." userId="c2c730ee-37fd-4109-b3c0-f3d2cc73be7b" providerId="ADAL" clId="{4B49ADEF-8114-C344-9C7C-1ADEAB0DD632}" dt="2020-06-29T04:09:21.673" v="13317" actId="1076"/>
          <ac:picMkLst>
            <pc:docMk/>
            <pc:sldMk cId="3940523243" sldId="346"/>
            <ac:picMk id="8" creationId="{22923924-8890-8244-A5CD-9E9B646418EE}"/>
          </ac:picMkLst>
        </pc:picChg>
        <pc:cxnChg chg="add mod">
          <ac:chgData name="Jianhong Ou, Ph.D." userId="c2c730ee-37fd-4109-b3c0-f3d2cc73be7b" providerId="ADAL" clId="{4B49ADEF-8114-C344-9C7C-1ADEAB0DD632}" dt="2020-06-29T04:12:42.017" v="13338" actId="1076"/>
          <ac:cxnSpMkLst>
            <pc:docMk/>
            <pc:sldMk cId="3940523243" sldId="346"/>
            <ac:cxnSpMk id="9" creationId="{EF29E2D7-3121-BF49-B3EE-4EFB255E9E2B}"/>
          </ac:cxnSpMkLst>
        </pc:cxnChg>
      </pc:sldChg>
      <pc:sldChg chg="addSp delSp modSp new">
        <pc:chgData name="Jianhong Ou, Ph.D." userId="c2c730ee-37fd-4109-b3c0-f3d2cc73be7b" providerId="ADAL" clId="{4B49ADEF-8114-C344-9C7C-1ADEAB0DD632}" dt="2020-06-29T04:40:33.804" v="13609" actId="20577"/>
        <pc:sldMkLst>
          <pc:docMk/>
          <pc:sldMk cId="3636218316" sldId="347"/>
        </pc:sldMkLst>
        <pc:spChg chg="mod topLvl">
          <ac:chgData name="Jianhong Ou, Ph.D." userId="c2c730ee-37fd-4109-b3c0-f3d2cc73be7b" providerId="ADAL" clId="{4B49ADEF-8114-C344-9C7C-1ADEAB0DD632}" dt="2020-06-29T04:38:54.168" v="13572" actId="14100"/>
          <ac:spMkLst>
            <pc:docMk/>
            <pc:sldMk cId="3636218316" sldId="347"/>
            <ac:spMk id="3" creationId="{F4DF14DA-73C5-7246-B10C-5548F2DB7DB5}"/>
          </ac:spMkLst>
        </pc:spChg>
        <pc:spChg chg="add mod">
          <ac:chgData name="Jianhong Ou, Ph.D." userId="c2c730ee-37fd-4109-b3c0-f3d2cc73be7b" providerId="ADAL" clId="{4B49ADEF-8114-C344-9C7C-1ADEAB0DD632}" dt="2020-06-29T04:40:33.804" v="13609" actId="20577"/>
          <ac:spMkLst>
            <pc:docMk/>
            <pc:sldMk cId="3636218316" sldId="347"/>
            <ac:spMk id="5" creationId="{495DB4DE-8116-A945-B426-E03B170441CE}"/>
          </ac:spMkLst>
        </pc:spChg>
        <pc:grpChg chg="add del mod">
          <ac:chgData name="Jianhong Ou, Ph.D." userId="c2c730ee-37fd-4109-b3c0-f3d2cc73be7b" providerId="ADAL" clId="{4B49ADEF-8114-C344-9C7C-1ADEAB0DD632}" dt="2020-06-29T04:24:29.610" v="13451" actId="165"/>
          <ac:grpSpMkLst>
            <pc:docMk/>
            <pc:sldMk cId="3636218316" sldId="347"/>
            <ac:grpSpMk id="2" creationId="{69201E3B-E5B8-D54E-8FF6-F99E9CE35E12}"/>
          </ac:grpSpMkLst>
        </pc:grpChg>
        <pc:picChg chg="del mod topLvl">
          <ac:chgData name="Jianhong Ou, Ph.D." userId="c2c730ee-37fd-4109-b3c0-f3d2cc73be7b" providerId="ADAL" clId="{4B49ADEF-8114-C344-9C7C-1ADEAB0DD632}" dt="2020-06-29T04:38:41.351" v="13570" actId="478"/>
          <ac:picMkLst>
            <pc:docMk/>
            <pc:sldMk cId="3636218316" sldId="347"/>
            <ac:picMk id="4" creationId="{94D85BCD-FAC1-0F49-85A1-4B7C91BB3DEB}"/>
          </ac:picMkLst>
        </pc:picChg>
        <pc:picChg chg="add mod">
          <ac:chgData name="Jianhong Ou, Ph.D." userId="c2c730ee-37fd-4109-b3c0-f3d2cc73be7b" providerId="ADAL" clId="{4B49ADEF-8114-C344-9C7C-1ADEAB0DD632}" dt="2020-06-29T04:37:54.880" v="13563" actId="1076"/>
          <ac:picMkLst>
            <pc:docMk/>
            <pc:sldMk cId="3636218316" sldId="347"/>
            <ac:picMk id="6" creationId="{96DBF203-4EA9-5D47-9EC8-99417B39ED84}"/>
          </ac:picMkLst>
        </pc:picChg>
        <pc:picChg chg="add mod modCrop">
          <ac:chgData name="Jianhong Ou, Ph.D." userId="c2c730ee-37fd-4109-b3c0-f3d2cc73be7b" providerId="ADAL" clId="{4B49ADEF-8114-C344-9C7C-1ADEAB0DD632}" dt="2020-06-29T04:37:58.491" v="13564" actId="1076"/>
          <ac:picMkLst>
            <pc:docMk/>
            <pc:sldMk cId="3636218316" sldId="347"/>
            <ac:picMk id="7" creationId="{2D0A61B5-F2DF-534A-BC1C-97954D5B5781}"/>
          </ac:picMkLst>
        </pc:picChg>
        <pc:cxnChg chg="add mod">
          <ac:chgData name="Jianhong Ou, Ph.D." userId="c2c730ee-37fd-4109-b3c0-f3d2cc73be7b" providerId="ADAL" clId="{4B49ADEF-8114-C344-9C7C-1ADEAB0DD632}" dt="2020-06-29T04:39:27.375" v="13575" actId="692"/>
          <ac:cxnSpMkLst>
            <pc:docMk/>
            <pc:sldMk cId="3636218316" sldId="347"/>
            <ac:cxnSpMk id="9" creationId="{08A10730-5D8C-6C4A-9E89-FC2DCE3A5671}"/>
          </ac:cxnSpMkLst>
        </pc:cxnChg>
      </pc:sldChg>
      <pc:sldChg chg="addSp modSp new">
        <pc:chgData name="Jianhong Ou, Ph.D." userId="c2c730ee-37fd-4109-b3c0-f3d2cc73be7b" providerId="ADAL" clId="{4B49ADEF-8114-C344-9C7C-1ADEAB0DD632}" dt="2020-06-29T04:54:13.905" v="13743" actId="20577"/>
        <pc:sldMkLst>
          <pc:docMk/>
          <pc:sldMk cId="4245796180" sldId="348"/>
        </pc:sldMkLst>
        <pc:spChg chg="add mod">
          <ac:chgData name="Jianhong Ou, Ph.D." userId="c2c730ee-37fd-4109-b3c0-f3d2cc73be7b" providerId="ADAL" clId="{4B49ADEF-8114-C344-9C7C-1ADEAB0DD632}" dt="2020-06-29T04:48:29.655" v="13671" actId="1076"/>
          <ac:spMkLst>
            <pc:docMk/>
            <pc:sldMk cId="4245796180" sldId="348"/>
            <ac:spMk id="3" creationId="{FCF01FFF-469F-C241-A608-B8E9D33DDD20}"/>
          </ac:spMkLst>
        </pc:spChg>
        <pc:spChg chg="mod">
          <ac:chgData name="Jianhong Ou, Ph.D." userId="c2c730ee-37fd-4109-b3c0-f3d2cc73be7b" providerId="ADAL" clId="{4B49ADEF-8114-C344-9C7C-1ADEAB0DD632}" dt="2020-06-29T04:47:00.891" v="13657"/>
          <ac:spMkLst>
            <pc:docMk/>
            <pc:sldMk cId="4245796180" sldId="348"/>
            <ac:spMk id="5" creationId="{10DCA4ED-A888-7D4E-B5D9-C3503D5716CE}"/>
          </ac:spMkLst>
        </pc:spChg>
        <pc:spChg chg="mod">
          <ac:chgData name="Jianhong Ou, Ph.D." userId="c2c730ee-37fd-4109-b3c0-f3d2cc73be7b" providerId="ADAL" clId="{4B49ADEF-8114-C344-9C7C-1ADEAB0DD632}" dt="2020-06-29T04:50:58.092" v="13690" actId="14100"/>
          <ac:spMkLst>
            <pc:docMk/>
            <pc:sldMk cId="4245796180" sldId="348"/>
            <ac:spMk id="8" creationId="{AB4A0BE4-219C-FC49-9896-D0A0D3916D80}"/>
          </ac:spMkLst>
        </pc:spChg>
        <pc:spChg chg="mod">
          <ac:chgData name="Jianhong Ou, Ph.D." userId="c2c730ee-37fd-4109-b3c0-f3d2cc73be7b" providerId="ADAL" clId="{4B49ADEF-8114-C344-9C7C-1ADEAB0DD632}" dt="2020-06-29T04:47:00.891" v="13657"/>
          <ac:spMkLst>
            <pc:docMk/>
            <pc:sldMk cId="4245796180" sldId="348"/>
            <ac:spMk id="11" creationId="{F3772F69-26F2-0147-85B6-25D4958FB5AA}"/>
          </ac:spMkLst>
        </pc:spChg>
        <pc:spChg chg="mod">
          <ac:chgData name="Jianhong Ou, Ph.D." userId="c2c730ee-37fd-4109-b3c0-f3d2cc73be7b" providerId="ADAL" clId="{4B49ADEF-8114-C344-9C7C-1ADEAB0DD632}" dt="2020-06-29T04:53:53.650" v="13738" actId="6549"/>
          <ac:spMkLst>
            <pc:docMk/>
            <pc:sldMk cId="4245796180" sldId="348"/>
            <ac:spMk id="14" creationId="{5A171250-1FB7-2B40-8ADA-43BF6AC8E872}"/>
          </ac:spMkLst>
        </pc:spChg>
        <pc:spChg chg="mod">
          <ac:chgData name="Jianhong Ou, Ph.D." userId="c2c730ee-37fd-4109-b3c0-f3d2cc73be7b" providerId="ADAL" clId="{4B49ADEF-8114-C344-9C7C-1ADEAB0DD632}" dt="2020-06-29T04:54:13.905" v="13743" actId="20577"/>
          <ac:spMkLst>
            <pc:docMk/>
            <pc:sldMk cId="4245796180" sldId="348"/>
            <ac:spMk id="18" creationId="{387E3F46-7FCA-6C40-A7D3-1F2B623F4EB6}"/>
          </ac:spMkLst>
        </pc:spChg>
        <pc:spChg chg="mod">
          <ac:chgData name="Jianhong Ou, Ph.D." userId="c2c730ee-37fd-4109-b3c0-f3d2cc73be7b" providerId="ADAL" clId="{4B49ADEF-8114-C344-9C7C-1ADEAB0DD632}" dt="2020-06-29T04:51:12.706" v="13692" actId="14100"/>
          <ac:spMkLst>
            <pc:docMk/>
            <pc:sldMk cId="4245796180" sldId="348"/>
            <ac:spMk id="21" creationId="{0968E68B-E028-3C47-B0A8-6D9A2CBDF096}"/>
          </ac:spMkLst>
        </pc:spChg>
        <pc:grpChg chg="add mod">
          <ac:chgData name="Jianhong Ou, Ph.D." userId="c2c730ee-37fd-4109-b3c0-f3d2cc73be7b" providerId="ADAL" clId="{4B49ADEF-8114-C344-9C7C-1ADEAB0DD632}" dt="2020-06-29T04:49:54.146" v="13679" actId="465"/>
          <ac:grpSpMkLst>
            <pc:docMk/>
            <pc:sldMk cId="4245796180" sldId="348"/>
            <ac:grpSpMk id="4" creationId="{0ACDB112-DFFB-764B-89CD-86551EA40E27}"/>
          </ac:grpSpMkLst>
        </pc:grpChg>
        <pc:grpChg chg="add mod">
          <ac:chgData name="Jianhong Ou, Ph.D." userId="c2c730ee-37fd-4109-b3c0-f3d2cc73be7b" providerId="ADAL" clId="{4B49ADEF-8114-C344-9C7C-1ADEAB0DD632}" dt="2020-06-29T04:50:53.103" v="13689" actId="14100"/>
          <ac:grpSpMkLst>
            <pc:docMk/>
            <pc:sldMk cId="4245796180" sldId="348"/>
            <ac:grpSpMk id="7" creationId="{2CBB49A9-D3C4-364B-AF03-15DB8493628B}"/>
          </ac:grpSpMkLst>
        </pc:grpChg>
        <pc:grpChg chg="add mod">
          <ac:chgData name="Jianhong Ou, Ph.D." userId="c2c730ee-37fd-4109-b3c0-f3d2cc73be7b" providerId="ADAL" clId="{4B49ADEF-8114-C344-9C7C-1ADEAB0DD632}" dt="2020-06-29T04:49:54.146" v="13679" actId="465"/>
          <ac:grpSpMkLst>
            <pc:docMk/>
            <pc:sldMk cId="4245796180" sldId="348"/>
            <ac:grpSpMk id="10" creationId="{7624F2AF-662C-AF47-A285-21937438AF8D}"/>
          </ac:grpSpMkLst>
        </pc:grpChg>
        <pc:grpChg chg="add mod">
          <ac:chgData name="Jianhong Ou, Ph.D." userId="c2c730ee-37fd-4109-b3c0-f3d2cc73be7b" providerId="ADAL" clId="{4B49ADEF-8114-C344-9C7C-1ADEAB0DD632}" dt="2020-06-29T04:53:49.494" v="13736"/>
          <ac:grpSpMkLst>
            <pc:docMk/>
            <pc:sldMk cId="4245796180" sldId="348"/>
            <ac:grpSpMk id="13" creationId="{1EBB9028-392E-9842-B9BE-B575CE81D8E1}"/>
          </ac:grpSpMkLst>
        </pc:grpChg>
        <pc:grpChg chg="add mod">
          <ac:chgData name="Jianhong Ou, Ph.D." userId="c2c730ee-37fd-4109-b3c0-f3d2cc73be7b" providerId="ADAL" clId="{4B49ADEF-8114-C344-9C7C-1ADEAB0DD632}" dt="2020-06-29T04:49:54.146" v="13679" actId="465"/>
          <ac:grpSpMkLst>
            <pc:docMk/>
            <pc:sldMk cId="4245796180" sldId="348"/>
            <ac:grpSpMk id="16" creationId="{05CE5080-74A4-984C-A7DE-8DFC51E9D6B8}"/>
          </ac:grpSpMkLst>
        </pc:grpChg>
        <pc:grpChg chg="add mod">
          <ac:chgData name="Jianhong Ou, Ph.D." userId="c2c730ee-37fd-4109-b3c0-f3d2cc73be7b" providerId="ADAL" clId="{4B49ADEF-8114-C344-9C7C-1ADEAB0DD632}" dt="2020-06-29T04:50:51.977" v="13688" actId="14100"/>
          <ac:grpSpMkLst>
            <pc:docMk/>
            <pc:sldMk cId="4245796180" sldId="348"/>
            <ac:grpSpMk id="19" creationId="{EDB32FC8-0805-FE42-9F28-70A3DFCC2B7C}"/>
          </ac:grpSpMkLst>
        </pc:grpChg>
        <pc:picChg chg="add mod">
          <ac:chgData name="Jianhong Ou, Ph.D." userId="c2c730ee-37fd-4109-b3c0-f3d2cc73be7b" providerId="ADAL" clId="{4B49ADEF-8114-C344-9C7C-1ADEAB0DD632}" dt="2020-06-29T04:50:36.638" v="13685" actId="1076"/>
          <ac:picMkLst>
            <pc:docMk/>
            <pc:sldMk cId="4245796180" sldId="348"/>
            <ac:picMk id="2" creationId="{C809B61B-E184-384E-8F7D-5BDE6BB4893C}"/>
          </ac:picMkLst>
        </pc:picChg>
        <pc:picChg chg="mod">
          <ac:chgData name="Jianhong Ou, Ph.D." userId="c2c730ee-37fd-4109-b3c0-f3d2cc73be7b" providerId="ADAL" clId="{4B49ADEF-8114-C344-9C7C-1ADEAB0DD632}" dt="2020-06-29T04:47:00.891" v="13657"/>
          <ac:picMkLst>
            <pc:docMk/>
            <pc:sldMk cId="4245796180" sldId="348"/>
            <ac:picMk id="6" creationId="{F5E85467-42B9-8748-87FB-68B3FA18D07C}"/>
          </ac:picMkLst>
        </pc:picChg>
        <pc:picChg chg="mod">
          <ac:chgData name="Jianhong Ou, Ph.D." userId="c2c730ee-37fd-4109-b3c0-f3d2cc73be7b" providerId="ADAL" clId="{4B49ADEF-8114-C344-9C7C-1ADEAB0DD632}" dt="2020-06-29T04:47:00.891" v="13657"/>
          <ac:picMkLst>
            <pc:docMk/>
            <pc:sldMk cId="4245796180" sldId="348"/>
            <ac:picMk id="9" creationId="{5730383B-EA43-2C47-A5A3-8C2DD5C65B42}"/>
          </ac:picMkLst>
        </pc:picChg>
        <pc:picChg chg="mod">
          <ac:chgData name="Jianhong Ou, Ph.D." userId="c2c730ee-37fd-4109-b3c0-f3d2cc73be7b" providerId="ADAL" clId="{4B49ADEF-8114-C344-9C7C-1ADEAB0DD632}" dt="2020-06-29T04:47:00.891" v="13657"/>
          <ac:picMkLst>
            <pc:docMk/>
            <pc:sldMk cId="4245796180" sldId="348"/>
            <ac:picMk id="12" creationId="{76493C1A-B6E2-8F4B-9372-1B30BCAC41C0}"/>
          </ac:picMkLst>
        </pc:picChg>
        <pc:picChg chg="mod">
          <ac:chgData name="Jianhong Ou, Ph.D." userId="c2c730ee-37fd-4109-b3c0-f3d2cc73be7b" providerId="ADAL" clId="{4B49ADEF-8114-C344-9C7C-1ADEAB0DD632}" dt="2020-06-29T04:53:49.494" v="13736"/>
          <ac:picMkLst>
            <pc:docMk/>
            <pc:sldMk cId="4245796180" sldId="348"/>
            <ac:picMk id="15" creationId="{2AED5B83-7CCF-8344-8124-9BD0A0A2ED75}"/>
          </ac:picMkLst>
        </pc:picChg>
        <pc:picChg chg="mod">
          <ac:chgData name="Jianhong Ou, Ph.D." userId="c2c730ee-37fd-4109-b3c0-f3d2cc73be7b" providerId="ADAL" clId="{4B49ADEF-8114-C344-9C7C-1ADEAB0DD632}" dt="2020-06-29T04:49:54.146" v="13679" actId="465"/>
          <ac:picMkLst>
            <pc:docMk/>
            <pc:sldMk cId="4245796180" sldId="348"/>
            <ac:picMk id="17" creationId="{1FB57427-ED89-D344-B505-15BCEFCF4FB6}"/>
          </ac:picMkLst>
        </pc:picChg>
        <pc:picChg chg="mod">
          <ac:chgData name="Jianhong Ou, Ph.D." userId="c2c730ee-37fd-4109-b3c0-f3d2cc73be7b" providerId="ADAL" clId="{4B49ADEF-8114-C344-9C7C-1ADEAB0DD632}" dt="2020-06-29T04:49:05.829" v="13672"/>
          <ac:picMkLst>
            <pc:docMk/>
            <pc:sldMk cId="4245796180" sldId="348"/>
            <ac:picMk id="20" creationId="{FB770D8F-9353-034B-8FF9-65FDA0152E74}"/>
          </ac:picMkLst>
        </pc:picChg>
      </pc:sldChg>
      <pc:sldChg chg="addSp delSp modSp new mod setBg modNotesTx">
        <pc:chgData name="Jianhong Ou, Ph.D." userId="c2c730ee-37fd-4109-b3c0-f3d2cc73be7b" providerId="ADAL" clId="{4B49ADEF-8114-C344-9C7C-1ADEAB0DD632}" dt="2020-07-01T23:56:57.365" v="27078" actId="20577"/>
        <pc:sldMkLst>
          <pc:docMk/>
          <pc:sldMk cId="860334461" sldId="349"/>
        </pc:sldMkLst>
        <pc:spChg chg="add mod ord">
          <ac:chgData name="Jianhong Ou, Ph.D." userId="c2c730ee-37fd-4109-b3c0-f3d2cc73be7b" providerId="ADAL" clId="{4B49ADEF-8114-C344-9C7C-1ADEAB0DD632}" dt="2020-07-01T20:30:40.523" v="26682" actId="1076"/>
          <ac:spMkLst>
            <pc:docMk/>
            <pc:sldMk cId="860334461" sldId="349"/>
            <ac:spMk id="2" creationId="{D684B3FE-DBCD-8444-BC5D-A2AEE3BF4E54}"/>
          </ac:spMkLst>
        </pc:spChg>
        <pc:spChg chg="del mod topLvl">
          <ac:chgData name="Jianhong Ou, Ph.D." userId="c2c730ee-37fd-4109-b3c0-f3d2cc73be7b" providerId="ADAL" clId="{4B49ADEF-8114-C344-9C7C-1ADEAB0DD632}" dt="2020-06-30T15:26:24.557" v="21088" actId="478"/>
          <ac:spMkLst>
            <pc:docMk/>
            <pc:sldMk cId="860334461" sldId="349"/>
            <ac:spMk id="4" creationId="{E43C3C45-E8F3-D64B-8E9A-D45A35767018}"/>
          </ac:spMkLst>
        </pc:spChg>
        <pc:spChg chg="del mod topLvl">
          <ac:chgData name="Jianhong Ou, Ph.D." userId="c2c730ee-37fd-4109-b3c0-f3d2cc73be7b" providerId="ADAL" clId="{4B49ADEF-8114-C344-9C7C-1ADEAB0DD632}" dt="2020-06-30T15:26:32.970" v="21090" actId="478"/>
          <ac:spMkLst>
            <pc:docMk/>
            <pc:sldMk cId="860334461" sldId="349"/>
            <ac:spMk id="7" creationId="{12424418-59CD-C249-888A-43DD78F7C3AD}"/>
          </ac:spMkLst>
        </pc:spChg>
        <pc:spChg chg="del mod topLvl">
          <ac:chgData name="Jianhong Ou, Ph.D." userId="c2c730ee-37fd-4109-b3c0-f3d2cc73be7b" providerId="ADAL" clId="{4B49ADEF-8114-C344-9C7C-1ADEAB0DD632}" dt="2020-06-30T15:26:37.793" v="21092" actId="478"/>
          <ac:spMkLst>
            <pc:docMk/>
            <pc:sldMk cId="860334461" sldId="349"/>
            <ac:spMk id="10" creationId="{BEAEC1C7-64DE-6445-BF73-BDC6AB9A3C4D}"/>
          </ac:spMkLst>
        </pc:spChg>
        <pc:spChg chg="add del mod topLvl">
          <ac:chgData name="Jianhong Ou, Ph.D." userId="c2c730ee-37fd-4109-b3c0-f3d2cc73be7b" providerId="ADAL" clId="{4B49ADEF-8114-C344-9C7C-1ADEAB0DD632}" dt="2020-06-30T15:28:11.692" v="21105" actId="478"/>
          <ac:spMkLst>
            <pc:docMk/>
            <pc:sldMk cId="860334461" sldId="349"/>
            <ac:spMk id="13" creationId="{22C56858-3FD2-1C48-B2C5-010C87C4CBDD}"/>
          </ac:spMkLst>
        </pc:spChg>
        <pc:spChg chg="del mod topLvl">
          <ac:chgData name="Jianhong Ou, Ph.D." userId="c2c730ee-37fd-4109-b3c0-f3d2cc73be7b" providerId="ADAL" clId="{4B49ADEF-8114-C344-9C7C-1ADEAB0DD632}" dt="2020-06-30T15:26:35.724" v="21091" actId="478"/>
          <ac:spMkLst>
            <pc:docMk/>
            <pc:sldMk cId="860334461" sldId="349"/>
            <ac:spMk id="17" creationId="{B476874C-FBFB-B54C-A2E9-195B6A44C181}"/>
          </ac:spMkLst>
        </pc:spChg>
        <pc:spChg chg="add del">
          <ac:chgData name="Jianhong Ou, Ph.D." userId="c2c730ee-37fd-4109-b3c0-f3d2cc73be7b" providerId="ADAL" clId="{4B49ADEF-8114-C344-9C7C-1ADEAB0DD632}" dt="2020-06-30T15:28:09.430" v="21103" actId="26606"/>
          <ac:spMkLst>
            <pc:docMk/>
            <pc:sldMk cId="860334461" sldId="349"/>
            <ac:spMk id="21" creationId="{16F9E488-0718-4E1E-9D12-26779F606252}"/>
          </ac:spMkLst>
        </pc:spChg>
        <pc:spChg chg="add mod">
          <ac:chgData name="Jianhong Ou, Ph.D." userId="c2c730ee-37fd-4109-b3c0-f3d2cc73be7b" providerId="ADAL" clId="{4B49ADEF-8114-C344-9C7C-1ADEAB0DD632}" dt="2020-06-30T18:25:08.653" v="22543" actId="692"/>
          <ac:spMkLst>
            <pc:docMk/>
            <pc:sldMk cId="860334461" sldId="349"/>
            <ac:spMk id="22" creationId="{DA758EF1-6A47-FD4A-85E3-BD4276FA1033}"/>
          </ac:spMkLst>
        </pc:spChg>
        <pc:spChg chg="add mod">
          <ac:chgData name="Jianhong Ou, Ph.D." userId="c2c730ee-37fd-4109-b3c0-f3d2cc73be7b" providerId="ADAL" clId="{4B49ADEF-8114-C344-9C7C-1ADEAB0DD632}" dt="2020-06-30T18:22:56.537" v="22526" actId="207"/>
          <ac:spMkLst>
            <pc:docMk/>
            <pc:sldMk cId="860334461" sldId="349"/>
            <ac:spMk id="26" creationId="{75440F4F-5212-244A-AFB6-681FE107E4A8}"/>
          </ac:spMkLst>
        </pc:spChg>
        <pc:spChg chg="add del">
          <ac:chgData name="Jianhong Ou, Ph.D." userId="c2c730ee-37fd-4109-b3c0-f3d2cc73be7b" providerId="ADAL" clId="{4B49ADEF-8114-C344-9C7C-1ADEAB0DD632}" dt="2020-06-30T15:28:09.430" v="21103" actId="26606"/>
          <ac:spMkLst>
            <pc:docMk/>
            <pc:sldMk cId="860334461" sldId="349"/>
            <ac:spMk id="27" creationId="{91AFB7FD-C0D0-4D48-B008-DEA973A72607}"/>
          </ac:spMkLst>
        </pc:spChg>
        <pc:spChg chg="add del mod">
          <ac:chgData name="Jianhong Ou, Ph.D." userId="c2c730ee-37fd-4109-b3c0-f3d2cc73be7b" providerId="ADAL" clId="{4B49ADEF-8114-C344-9C7C-1ADEAB0DD632}" dt="2020-06-30T15:30:22.499" v="21114" actId="478"/>
          <ac:spMkLst>
            <pc:docMk/>
            <pc:sldMk cId="860334461" sldId="349"/>
            <ac:spMk id="28" creationId="{0D617E0B-42DD-0246-9CBB-3FA151EEC5E3}"/>
          </ac:spMkLst>
        </pc:spChg>
        <pc:spChg chg="add del">
          <ac:chgData name="Jianhong Ou, Ph.D." userId="c2c730ee-37fd-4109-b3c0-f3d2cc73be7b" providerId="ADAL" clId="{4B49ADEF-8114-C344-9C7C-1ADEAB0DD632}" dt="2020-06-30T15:28:09.430" v="21103" actId="26606"/>
          <ac:spMkLst>
            <pc:docMk/>
            <pc:sldMk cId="860334461" sldId="349"/>
            <ac:spMk id="29" creationId="{C06D11DA-88D8-46C1-A244-41C5A8A9EEEA}"/>
          </ac:spMkLst>
        </pc:spChg>
        <pc:spChg chg="add del mod">
          <ac:chgData name="Jianhong Ou, Ph.D." userId="c2c730ee-37fd-4109-b3c0-f3d2cc73be7b" providerId="ADAL" clId="{4B49ADEF-8114-C344-9C7C-1ADEAB0DD632}" dt="2020-06-30T15:39:12.342" v="21260" actId="478"/>
          <ac:spMkLst>
            <pc:docMk/>
            <pc:sldMk cId="860334461" sldId="349"/>
            <ac:spMk id="30" creationId="{F3FBFA51-CA0E-8C4D-9D84-F00A85213AFF}"/>
          </ac:spMkLst>
        </pc:spChg>
        <pc:spChg chg="add del">
          <ac:chgData name="Jianhong Ou, Ph.D." userId="c2c730ee-37fd-4109-b3c0-f3d2cc73be7b" providerId="ADAL" clId="{4B49ADEF-8114-C344-9C7C-1ADEAB0DD632}" dt="2020-06-30T15:28:09.430" v="21103" actId="26606"/>
          <ac:spMkLst>
            <pc:docMk/>
            <pc:sldMk cId="860334461" sldId="349"/>
            <ac:spMk id="31" creationId="{9ED24E9E-3415-42C3-B58A-42D618995C17}"/>
          </ac:spMkLst>
        </pc:spChg>
        <pc:spChg chg="add del mod">
          <ac:chgData name="Jianhong Ou, Ph.D." userId="c2c730ee-37fd-4109-b3c0-f3d2cc73be7b" providerId="ADAL" clId="{4B49ADEF-8114-C344-9C7C-1ADEAB0DD632}" dt="2020-06-30T15:30:22.499" v="21114" actId="478"/>
          <ac:spMkLst>
            <pc:docMk/>
            <pc:sldMk cId="860334461" sldId="349"/>
            <ac:spMk id="32" creationId="{5FA91AC7-7AFE-1B42-8426-842DCF2DAF99}"/>
          </ac:spMkLst>
        </pc:spChg>
        <pc:spChg chg="add del">
          <ac:chgData name="Jianhong Ou, Ph.D." userId="c2c730ee-37fd-4109-b3c0-f3d2cc73be7b" providerId="ADAL" clId="{4B49ADEF-8114-C344-9C7C-1ADEAB0DD632}" dt="2020-06-30T15:28:09.430" v="21103" actId="26606"/>
          <ac:spMkLst>
            <pc:docMk/>
            <pc:sldMk cId="860334461" sldId="349"/>
            <ac:spMk id="33" creationId="{15882B67-4A02-4BCD-AD70-1D2B5F5EFB7D}"/>
          </ac:spMkLst>
        </pc:spChg>
        <pc:spChg chg="add del mod">
          <ac:chgData name="Jianhong Ou, Ph.D." userId="c2c730ee-37fd-4109-b3c0-f3d2cc73be7b" providerId="ADAL" clId="{4B49ADEF-8114-C344-9C7C-1ADEAB0DD632}" dt="2020-06-30T15:30:22.499" v="21114" actId="478"/>
          <ac:spMkLst>
            <pc:docMk/>
            <pc:sldMk cId="860334461" sldId="349"/>
            <ac:spMk id="34" creationId="{B5EB0302-252C-8C48-88B7-4C86CC01A697}"/>
          </ac:spMkLst>
        </pc:spChg>
        <pc:spChg chg="add del mod">
          <ac:chgData name="Jianhong Ou, Ph.D." userId="c2c730ee-37fd-4109-b3c0-f3d2cc73be7b" providerId="ADAL" clId="{4B49ADEF-8114-C344-9C7C-1ADEAB0DD632}" dt="2020-06-30T15:29:58.719" v="21113" actId="478"/>
          <ac:spMkLst>
            <pc:docMk/>
            <pc:sldMk cId="860334461" sldId="349"/>
            <ac:spMk id="35" creationId="{DC44F8F6-1618-6240-945F-BD4CD577D04F}"/>
          </ac:spMkLst>
        </pc:spChg>
        <pc:spChg chg="add del mod">
          <ac:chgData name="Jianhong Ou, Ph.D." userId="c2c730ee-37fd-4109-b3c0-f3d2cc73be7b" providerId="ADAL" clId="{4B49ADEF-8114-C344-9C7C-1ADEAB0DD632}" dt="2020-06-30T15:29:58.719" v="21113" actId="478"/>
          <ac:spMkLst>
            <pc:docMk/>
            <pc:sldMk cId="860334461" sldId="349"/>
            <ac:spMk id="36" creationId="{E2D3CA4D-9113-9145-B728-D2607385DEE5}"/>
          </ac:spMkLst>
        </pc:spChg>
        <pc:spChg chg="add del mod">
          <ac:chgData name="Jianhong Ou, Ph.D." userId="c2c730ee-37fd-4109-b3c0-f3d2cc73be7b" providerId="ADAL" clId="{4B49ADEF-8114-C344-9C7C-1ADEAB0DD632}" dt="2020-06-30T15:29:58.719" v="21113" actId="478"/>
          <ac:spMkLst>
            <pc:docMk/>
            <pc:sldMk cId="860334461" sldId="349"/>
            <ac:spMk id="37" creationId="{BA243152-7011-F841-ABB9-C387C63FA17B}"/>
          </ac:spMkLst>
        </pc:spChg>
        <pc:spChg chg="add del mod">
          <ac:chgData name="Jianhong Ou, Ph.D." userId="c2c730ee-37fd-4109-b3c0-f3d2cc73be7b" providerId="ADAL" clId="{4B49ADEF-8114-C344-9C7C-1ADEAB0DD632}" dt="2020-06-30T15:29:58.719" v="21113" actId="478"/>
          <ac:spMkLst>
            <pc:docMk/>
            <pc:sldMk cId="860334461" sldId="349"/>
            <ac:spMk id="38" creationId="{1BDEC79D-B49E-DF47-B5FA-E304B66E991E}"/>
          </ac:spMkLst>
        </pc:spChg>
        <pc:spChg chg="add del mod">
          <ac:chgData name="Jianhong Ou, Ph.D." userId="c2c730ee-37fd-4109-b3c0-f3d2cc73be7b" providerId="ADAL" clId="{4B49ADEF-8114-C344-9C7C-1ADEAB0DD632}" dt="2020-06-30T15:29:58.719" v="21113" actId="478"/>
          <ac:spMkLst>
            <pc:docMk/>
            <pc:sldMk cId="860334461" sldId="349"/>
            <ac:spMk id="39" creationId="{611AA472-2298-E847-AE85-4C70648CA669}"/>
          </ac:spMkLst>
        </pc:spChg>
        <pc:spChg chg="add del mod">
          <ac:chgData name="Jianhong Ou, Ph.D." userId="c2c730ee-37fd-4109-b3c0-f3d2cc73be7b" providerId="ADAL" clId="{4B49ADEF-8114-C344-9C7C-1ADEAB0DD632}" dt="2020-06-30T15:29:58.719" v="21113" actId="478"/>
          <ac:spMkLst>
            <pc:docMk/>
            <pc:sldMk cId="860334461" sldId="349"/>
            <ac:spMk id="40" creationId="{A3C30EE4-8390-A84D-9397-6AB0113F665C}"/>
          </ac:spMkLst>
        </pc:spChg>
        <pc:spChg chg="add del mod">
          <ac:chgData name="Jianhong Ou, Ph.D." userId="c2c730ee-37fd-4109-b3c0-f3d2cc73be7b" providerId="ADAL" clId="{4B49ADEF-8114-C344-9C7C-1ADEAB0DD632}" dt="2020-06-30T15:30:22.499" v="21114" actId="478"/>
          <ac:spMkLst>
            <pc:docMk/>
            <pc:sldMk cId="860334461" sldId="349"/>
            <ac:spMk id="41" creationId="{3331A74D-28E9-8C4A-9B35-F4CECAF7FCF5}"/>
          </ac:spMkLst>
        </pc:spChg>
        <pc:spChg chg="add mod">
          <ac:chgData name="Jianhong Ou, Ph.D." userId="c2c730ee-37fd-4109-b3c0-f3d2cc73be7b" providerId="ADAL" clId="{4B49ADEF-8114-C344-9C7C-1ADEAB0DD632}" dt="2020-06-30T18:24:50.892" v="22540" actId="207"/>
          <ac:spMkLst>
            <pc:docMk/>
            <pc:sldMk cId="860334461" sldId="349"/>
            <ac:spMk id="42" creationId="{DA29D4F1-D798-F245-BD79-A7E57AAED244}"/>
          </ac:spMkLst>
        </pc:spChg>
        <pc:spChg chg="add mod">
          <ac:chgData name="Jianhong Ou, Ph.D." userId="c2c730ee-37fd-4109-b3c0-f3d2cc73be7b" providerId="ADAL" clId="{4B49ADEF-8114-C344-9C7C-1ADEAB0DD632}" dt="2020-06-30T18:40:53.852" v="23167" actId="207"/>
          <ac:spMkLst>
            <pc:docMk/>
            <pc:sldMk cId="860334461" sldId="349"/>
            <ac:spMk id="43" creationId="{04BE6EAF-0794-6E44-93FD-270B7082AEEA}"/>
          </ac:spMkLst>
        </pc:spChg>
        <pc:spChg chg="add mod">
          <ac:chgData name="Jianhong Ou, Ph.D." userId="c2c730ee-37fd-4109-b3c0-f3d2cc73be7b" providerId="ADAL" clId="{4B49ADEF-8114-C344-9C7C-1ADEAB0DD632}" dt="2020-06-30T18:40:46.389" v="23166" actId="207"/>
          <ac:spMkLst>
            <pc:docMk/>
            <pc:sldMk cId="860334461" sldId="349"/>
            <ac:spMk id="44" creationId="{E0AE8981-A133-4A45-A013-A2C3E23CA667}"/>
          </ac:spMkLst>
        </pc:spChg>
        <pc:spChg chg="add mod">
          <ac:chgData name="Jianhong Ou, Ph.D." userId="c2c730ee-37fd-4109-b3c0-f3d2cc73be7b" providerId="ADAL" clId="{4B49ADEF-8114-C344-9C7C-1ADEAB0DD632}" dt="2020-06-30T18:24:58.036" v="22541" actId="692"/>
          <ac:spMkLst>
            <pc:docMk/>
            <pc:sldMk cId="860334461" sldId="349"/>
            <ac:spMk id="45" creationId="{812CCAA5-E025-F04D-AC19-D4B8966BB0B8}"/>
          </ac:spMkLst>
        </pc:spChg>
        <pc:spChg chg="add del mod">
          <ac:chgData name="Jianhong Ou, Ph.D." userId="c2c730ee-37fd-4109-b3c0-f3d2cc73be7b" providerId="ADAL" clId="{4B49ADEF-8114-C344-9C7C-1ADEAB0DD632}" dt="2020-06-30T15:44:52.986" v="21320" actId="478"/>
          <ac:spMkLst>
            <pc:docMk/>
            <pc:sldMk cId="860334461" sldId="349"/>
            <ac:spMk id="46" creationId="{FC7E445E-6456-7D43-A2D2-B60B71904E23}"/>
          </ac:spMkLst>
        </pc:spChg>
        <pc:spChg chg="add mod">
          <ac:chgData name="Jianhong Ou, Ph.D." userId="c2c730ee-37fd-4109-b3c0-f3d2cc73be7b" providerId="ADAL" clId="{4B49ADEF-8114-C344-9C7C-1ADEAB0DD632}" dt="2020-07-01T20:30:20.285" v="26679" actId="1038"/>
          <ac:spMkLst>
            <pc:docMk/>
            <pc:sldMk cId="860334461" sldId="349"/>
            <ac:spMk id="47" creationId="{18330562-3108-B94B-B4EE-864C59D71393}"/>
          </ac:spMkLst>
        </pc:spChg>
        <pc:spChg chg="add mod">
          <ac:chgData name="Jianhong Ou, Ph.D." userId="c2c730ee-37fd-4109-b3c0-f3d2cc73be7b" providerId="ADAL" clId="{4B49ADEF-8114-C344-9C7C-1ADEAB0DD632}" dt="2020-06-30T18:23:44.940" v="22532" actId="207"/>
          <ac:spMkLst>
            <pc:docMk/>
            <pc:sldMk cId="860334461" sldId="349"/>
            <ac:spMk id="50" creationId="{A9A46131-A675-404A-A3FD-54FDFFD31910}"/>
          </ac:spMkLst>
        </pc:spChg>
        <pc:spChg chg="add del">
          <ac:chgData name="Jianhong Ou, Ph.D." userId="c2c730ee-37fd-4109-b3c0-f3d2cc73be7b" providerId="ADAL" clId="{4B49ADEF-8114-C344-9C7C-1ADEAB0DD632}" dt="2020-06-30T15:51:46.403" v="21418" actId="11529"/>
          <ac:spMkLst>
            <pc:docMk/>
            <pc:sldMk cId="860334461" sldId="349"/>
            <ac:spMk id="54" creationId="{D6994CC8-6216-5E4A-9370-424D6A8D31EF}"/>
          </ac:spMkLst>
        </pc:spChg>
        <pc:spChg chg="add del mod">
          <ac:chgData name="Jianhong Ou, Ph.D." userId="c2c730ee-37fd-4109-b3c0-f3d2cc73be7b" providerId="ADAL" clId="{4B49ADEF-8114-C344-9C7C-1ADEAB0DD632}" dt="2020-06-30T15:52:32.847" v="21427" actId="478"/>
          <ac:spMkLst>
            <pc:docMk/>
            <pc:sldMk cId="860334461" sldId="349"/>
            <ac:spMk id="55" creationId="{45C0CA5D-858B-A440-89A7-B31EB994436B}"/>
          </ac:spMkLst>
        </pc:spChg>
        <pc:spChg chg="add mod">
          <ac:chgData name="Jianhong Ou, Ph.D." userId="c2c730ee-37fd-4109-b3c0-f3d2cc73be7b" providerId="ADAL" clId="{4B49ADEF-8114-C344-9C7C-1ADEAB0DD632}" dt="2020-06-30T18:34:19.787" v="22958" actId="692"/>
          <ac:spMkLst>
            <pc:docMk/>
            <pc:sldMk cId="860334461" sldId="349"/>
            <ac:spMk id="62" creationId="{3A23E749-CD36-0547-8B76-DABE70E61291}"/>
          </ac:spMkLst>
        </pc:spChg>
        <pc:spChg chg="add mod">
          <ac:chgData name="Jianhong Ou, Ph.D." userId="c2c730ee-37fd-4109-b3c0-f3d2cc73be7b" providerId="ADAL" clId="{4B49ADEF-8114-C344-9C7C-1ADEAB0DD632}" dt="2020-06-30T18:35:14.430" v="23053" actId="14861"/>
          <ac:spMkLst>
            <pc:docMk/>
            <pc:sldMk cId="860334461" sldId="349"/>
            <ac:spMk id="63" creationId="{8C8CB5BA-4837-A647-8AD8-240BFFEA70E2}"/>
          </ac:spMkLst>
        </pc:spChg>
        <pc:spChg chg="add mod">
          <ac:chgData name="Jianhong Ou, Ph.D." userId="c2c730ee-37fd-4109-b3c0-f3d2cc73be7b" providerId="ADAL" clId="{4B49ADEF-8114-C344-9C7C-1ADEAB0DD632}" dt="2020-06-30T18:32:44.645" v="22902" actId="14861"/>
          <ac:spMkLst>
            <pc:docMk/>
            <pc:sldMk cId="860334461" sldId="349"/>
            <ac:spMk id="64" creationId="{C83027B7-1DBE-4646-8173-B3771E868796}"/>
          </ac:spMkLst>
        </pc:spChg>
        <pc:spChg chg="add del mod">
          <ac:chgData name="Jianhong Ou, Ph.D." userId="c2c730ee-37fd-4109-b3c0-f3d2cc73be7b" providerId="ADAL" clId="{4B49ADEF-8114-C344-9C7C-1ADEAB0DD632}" dt="2020-06-30T15:57:35.819" v="21478" actId="478"/>
          <ac:spMkLst>
            <pc:docMk/>
            <pc:sldMk cId="860334461" sldId="349"/>
            <ac:spMk id="65" creationId="{DF6ECF2C-E211-3C42-B7E1-3B96582AAEFF}"/>
          </ac:spMkLst>
        </pc:spChg>
        <pc:spChg chg="add del mod">
          <ac:chgData name="Jianhong Ou, Ph.D." userId="c2c730ee-37fd-4109-b3c0-f3d2cc73be7b" providerId="ADAL" clId="{4B49ADEF-8114-C344-9C7C-1ADEAB0DD632}" dt="2020-06-30T18:05:01.373" v="22364" actId="478"/>
          <ac:spMkLst>
            <pc:docMk/>
            <pc:sldMk cId="860334461" sldId="349"/>
            <ac:spMk id="66" creationId="{BDD3503B-0F5B-A74F-98E0-E71C817BF550}"/>
          </ac:spMkLst>
        </pc:spChg>
        <pc:spChg chg="add del mod">
          <ac:chgData name="Jianhong Ou, Ph.D." userId="c2c730ee-37fd-4109-b3c0-f3d2cc73be7b" providerId="ADAL" clId="{4B49ADEF-8114-C344-9C7C-1ADEAB0DD632}" dt="2020-06-30T15:59:32.783" v="21493" actId="478"/>
          <ac:spMkLst>
            <pc:docMk/>
            <pc:sldMk cId="860334461" sldId="349"/>
            <ac:spMk id="67" creationId="{89ED698C-B0D2-4041-AC15-0FA0084114DC}"/>
          </ac:spMkLst>
        </pc:spChg>
        <pc:spChg chg="add del mod">
          <ac:chgData name="Jianhong Ou, Ph.D." userId="c2c730ee-37fd-4109-b3c0-f3d2cc73be7b" providerId="ADAL" clId="{4B49ADEF-8114-C344-9C7C-1ADEAB0DD632}" dt="2020-06-30T15:59:30.467" v="21492" actId="478"/>
          <ac:spMkLst>
            <pc:docMk/>
            <pc:sldMk cId="860334461" sldId="349"/>
            <ac:spMk id="68" creationId="{BEAB8E9C-3337-E041-A4D7-9C2A24FF2C16}"/>
          </ac:spMkLst>
        </pc:spChg>
        <pc:spChg chg="add mod">
          <ac:chgData name="Jianhong Ou, Ph.D." userId="c2c730ee-37fd-4109-b3c0-f3d2cc73be7b" providerId="ADAL" clId="{4B49ADEF-8114-C344-9C7C-1ADEAB0DD632}" dt="2020-06-30T18:24:02.418" v="22534" actId="692"/>
          <ac:spMkLst>
            <pc:docMk/>
            <pc:sldMk cId="860334461" sldId="349"/>
            <ac:spMk id="69" creationId="{2709726E-CC0B-6542-8B2E-D6A24C876D80}"/>
          </ac:spMkLst>
        </pc:spChg>
        <pc:spChg chg="add mod">
          <ac:chgData name="Jianhong Ou, Ph.D." userId="c2c730ee-37fd-4109-b3c0-f3d2cc73be7b" providerId="ADAL" clId="{4B49ADEF-8114-C344-9C7C-1ADEAB0DD632}" dt="2020-06-30T18:24:02.418" v="22534" actId="692"/>
          <ac:spMkLst>
            <pc:docMk/>
            <pc:sldMk cId="860334461" sldId="349"/>
            <ac:spMk id="70" creationId="{084C88D3-A277-5141-A54D-31B00CE23754}"/>
          </ac:spMkLst>
        </pc:spChg>
        <pc:spChg chg="add mod">
          <ac:chgData name="Jianhong Ou, Ph.D." userId="c2c730ee-37fd-4109-b3c0-f3d2cc73be7b" providerId="ADAL" clId="{4B49ADEF-8114-C344-9C7C-1ADEAB0DD632}" dt="2020-06-30T18:16:11.224" v="22472" actId="164"/>
          <ac:spMkLst>
            <pc:docMk/>
            <pc:sldMk cId="860334461" sldId="349"/>
            <ac:spMk id="85" creationId="{53B19A47-0916-AB41-84B2-EBA7ACB14F6C}"/>
          </ac:spMkLst>
        </pc:spChg>
        <pc:spChg chg="add mod">
          <ac:chgData name="Jianhong Ou, Ph.D." userId="c2c730ee-37fd-4109-b3c0-f3d2cc73be7b" providerId="ADAL" clId="{4B49ADEF-8114-C344-9C7C-1ADEAB0DD632}" dt="2020-06-30T18:20:19.608" v="22512" actId="164"/>
          <ac:spMkLst>
            <pc:docMk/>
            <pc:sldMk cId="860334461" sldId="349"/>
            <ac:spMk id="88" creationId="{5CD5860C-B6A6-E14D-95BF-5C77689B45D4}"/>
          </ac:spMkLst>
        </pc:spChg>
        <pc:spChg chg="add mod topLvl">
          <ac:chgData name="Jianhong Ou, Ph.D." userId="c2c730ee-37fd-4109-b3c0-f3d2cc73be7b" providerId="ADAL" clId="{4B49ADEF-8114-C344-9C7C-1ADEAB0DD632}" dt="2020-06-30T18:38:06.331" v="23145" actId="14861"/>
          <ac:spMkLst>
            <pc:docMk/>
            <pc:sldMk cId="860334461" sldId="349"/>
            <ac:spMk id="89" creationId="{63C2E7FF-6630-A141-AA13-2C3D2DEB950A}"/>
          </ac:spMkLst>
        </pc:spChg>
        <pc:spChg chg="add mod topLvl">
          <ac:chgData name="Jianhong Ou, Ph.D." userId="c2c730ee-37fd-4109-b3c0-f3d2cc73be7b" providerId="ADAL" clId="{4B49ADEF-8114-C344-9C7C-1ADEAB0DD632}" dt="2020-06-30T18:35:55.801" v="23058" actId="207"/>
          <ac:spMkLst>
            <pc:docMk/>
            <pc:sldMk cId="860334461" sldId="349"/>
            <ac:spMk id="91" creationId="{A11115D9-330D-2643-8099-A51ECC704AD7}"/>
          </ac:spMkLst>
        </pc:spChg>
        <pc:spChg chg="mod">
          <ac:chgData name="Jianhong Ou, Ph.D." userId="c2c730ee-37fd-4109-b3c0-f3d2cc73be7b" providerId="ADAL" clId="{4B49ADEF-8114-C344-9C7C-1ADEAB0DD632}" dt="2020-06-30T18:23:54.280" v="22533" actId="692"/>
          <ac:spMkLst>
            <pc:docMk/>
            <pc:sldMk cId="860334461" sldId="349"/>
            <ac:spMk id="93" creationId="{60C69830-DA80-7243-BD4D-3D9F21FFB224}"/>
          </ac:spMkLst>
        </pc:spChg>
        <pc:spChg chg="mod">
          <ac:chgData name="Jianhong Ou, Ph.D." userId="c2c730ee-37fd-4109-b3c0-f3d2cc73be7b" providerId="ADAL" clId="{4B49ADEF-8114-C344-9C7C-1ADEAB0DD632}" dt="2020-06-30T18:23:54.280" v="22533" actId="692"/>
          <ac:spMkLst>
            <pc:docMk/>
            <pc:sldMk cId="860334461" sldId="349"/>
            <ac:spMk id="94" creationId="{34805DEB-53A1-1A40-AD6A-3BA4A9A26973}"/>
          </ac:spMkLst>
        </pc:spChg>
        <pc:spChg chg="mod">
          <ac:chgData name="Jianhong Ou, Ph.D." userId="c2c730ee-37fd-4109-b3c0-f3d2cc73be7b" providerId="ADAL" clId="{4B49ADEF-8114-C344-9C7C-1ADEAB0DD632}" dt="2020-06-30T18:24:08.912" v="22535" actId="692"/>
          <ac:spMkLst>
            <pc:docMk/>
            <pc:sldMk cId="860334461" sldId="349"/>
            <ac:spMk id="98" creationId="{56C1C316-CE19-0941-A989-B3AE385F6A94}"/>
          </ac:spMkLst>
        </pc:spChg>
        <pc:spChg chg="mod">
          <ac:chgData name="Jianhong Ou, Ph.D." userId="c2c730ee-37fd-4109-b3c0-f3d2cc73be7b" providerId="ADAL" clId="{4B49ADEF-8114-C344-9C7C-1ADEAB0DD632}" dt="2020-06-30T18:24:08.912" v="22535" actId="692"/>
          <ac:spMkLst>
            <pc:docMk/>
            <pc:sldMk cId="860334461" sldId="349"/>
            <ac:spMk id="99" creationId="{D0359CCF-B161-8A4D-9D18-02F9E679D4FD}"/>
          </ac:spMkLst>
        </pc:spChg>
        <pc:spChg chg="add mod topLvl">
          <ac:chgData name="Jianhong Ou, Ph.D." userId="c2c730ee-37fd-4109-b3c0-f3d2cc73be7b" providerId="ADAL" clId="{4B49ADEF-8114-C344-9C7C-1ADEAB0DD632}" dt="2020-06-30T18:30:20.967" v="22749" actId="14861"/>
          <ac:spMkLst>
            <pc:docMk/>
            <pc:sldMk cId="860334461" sldId="349"/>
            <ac:spMk id="105" creationId="{31FA09D9-1013-8C40-867E-03A1CF16AE15}"/>
          </ac:spMkLst>
        </pc:spChg>
        <pc:spChg chg="add mod topLvl">
          <ac:chgData name="Jianhong Ou, Ph.D." userId="c2c730ee-37fd-4109-b3c0-f3d2cc73be7b" providerId="ADAL" clId="{4B49ADEF-8114-C344-9C7C-1ADEAB0DD632}" dt="2020-06-30T18:13:09.088" v="22436" actId="1076"/>
          <ac:spMkLst>
            <pc:docMk/>
            <pc:sldMk cId="860334461" sldId="349"/>
            <ac:spMk id="108" creationId="{BE1E2C61-7BED-8342-A9BB-FC2A084F6F1B}"/>
          </ac:spMkLst>
        </pc:spChg>
        <pc:spChg chg="mod topLvl">
          <ac:chgData name="Jianhong Ou, Ph.D." userId="c2c730ee-37fd-4109-b3c0-f3d2cc73be7b" providerId="ADAL" clId="{4B49ADEF-8114-C344-9C7C-1ADEAB0DD632}" dt="2020-06-30T18:11:10.371" v="22420" actId="164"/>
          <ac:spMkLst>
            <pc:docMk/>
            <pc:sldMk cId="860334461" sldId="349"/>
            <ac:spMk id="113" creationId="{99BFDB36-6D8C-E041-9B89-D37284B978FC}"/>
          </ac:spMkLst>
        </pc:spChg>
        <pc:spChg chg="mod topLvl">
          <ac:chgData name="Jianhong Ou, Ph.D." userId="c2c730ee-37fd-4109-b3c0-f3d2cc73be7b" providerId="ADAL" clId="{4B49ADEF-8114-C344-9C7C-1ADEAB0DD632}" dt="2020-06-30T18:14:45.422" v="22455" actId="1035"/>
          <ac:spMkLst>
            <pc:docMk/>
            <pc:sldMk cId="860334461" sldId="349"/>
            <ac:spMk id="115" creationId="{9BF4C33A-C6BB-6A4C-9CA5-85C9993067D2}"/>
          </ac:spMkLst>
        </pc:spChg>
        <pc:spChg chg="mod">
          <ac:chgData name="Jianhong Ou, Ph.D." userId="c2c730ee-37fd-4109-b3c0-f3d2cc73be7b" providerId="ADAL" clId="{4B49ADEF-8114-C344-9C7C-1ADEAB0DD632}" dt="2020-06-30T18:24:14.849" v="22536" actId="692"/>
          <ac:spMkLst>
            <pc:docMk/>
            <pc:sldMk cId="860334461" sldId="349"/>
            <ac:spMk id="116" creationId="{B987CA00-1F90-9C4F-8EBA-C56B7D16F385}"/>
          </ac:spMkLst>
        </pc:spChg>
        <pc:spChg chg="mod">
          <ac:chgData name="Jianhong Ou, Ph.D." userId="c2c730ee-37fd-4109-b3c0-f3d2cc73be7b" providerId="ADAL" clId="{4B49ADEF-8114-C344-9C7C-1ADEAB0DD632}" dt="2020-06-30T18:24:14.849" v="22536" actId="692"/>
          <ac:spMkLst>
            <pc:docMk/>
            <pc:sldMk cId="860334461" sldId="349"/>
            <ac:spMk id="117" creationId="{41269234-E8BE-9648-AA4B-BB55A48F67CE}"/>
          </ac:spMkLst>
        </pc:spChg>
        <pc:spChg chg="add mod">
          <ac:chgData name="Jianhong Ou, Ph.D." userId="c2c730ee-37fd-4109-b3c0-f3d2cc73be7b" providerId="ADAL" clId="{4B49ADEF-8114-C344-9C7C-1ADEAB0DD632}" dt="2020-06-30T18:20:27.089" v="22513" actId="164"/>
          <ac:spMkLst>
            <pc:docMk/>
            <pc:sldMk cId="860334461" sldId="349"/>
            <ac:spMk id="127" creationId="{82A45326-74C2-8742-BC43-EC15472A4CB6}"/>
          </ac:spMkLst>
        </pc:spChg>
        <pc:spChg chg="add mod">
          <ac:chgData name="Jianhong Ou, Ph.D." userId="c2c730ee-37fd-4109-b3c0-f3d2cc73be7b" providerId="ADAL" clId="{4B49ADEF-8114-C344-9C7C-1ADEAB0DD632}" dt="2020-07-01T20:30:28.386" v="26680" actId="1076"/>
          <ac:spMkLst>
            <pc:docMk/>
            <pc:sldMk cId="860334461" sldId="349"/>
            <ac:spMk id="129" creationId="{D55D6FAD-1CDC-9844-8F29-E9E8F1CC6851}"/>
          </ac:spMkLst>
        </pc:spChg>
        <pc:spChg chg="add mod">
          <ac:chgData name="Jianhong Ou, Ph.D." userId="c2c730ee-37fd-4109-b3c0-f3d2cc73be7b" providerId="ADAL" clId="{4B49ADEF-8114-C344-9C7C-1ADEAB0DD632}" dt="2020-07-01T20:30:34.820" v="26681" actId="14100"/>
          <ac:spMkLst>
            <pc:docMk/>
            <pc:sldMk cId="860334461" sldId="349"/>
            <ac:spMk id="147" creationId="{DF46A553-09C0-A44D-AD2B-9FCA9B31C649}"/>
          </ac:spMkLst>
        </pc:spChg>
        <pc:grpChg chg="add del mod">
          <ac:chgData name="Jianhong Ou, Ph.D." userId="c2c730ee-37fd-4109-b3c0-f3d2cc73be7b" providerId="ADAL" clId="{4B49ADEF-8114-C344-9C7C-1ADEAB0DD632}" dt="2020-06-30T15:25:42.609" v="21082" actId="165"/>
          <ac:grpSpMkLst>
            <pc:docMk/>
            <pc:sldMk cId="860334461" sldId="349"/>
            <ac:grpSpMk id="3" creationId="{B183DACE-4CB3-464F-AF20-4558F2AB89C5}"/>
          </ac:grpSpMkLst>
        </pc:grpChg>
        <pc:grpChg chg="add del mod">
          <ac:chgData name="Jianhong Ou, Ph.D." userId="c2c730ee-37fd-4109-b3c0-f3d2cc73be7b" providerId="ADAL" clId="{4B49ADEF-8114-C344-9C7C-1ADEAB0DD632}" dt="2020-06-30T15:25:45.800" v="21083" actId="165"/>
          <ac:grpSpMkLst>
            <pc:docMk/>
            <pc:sldMk cId="860334461" sldId="349"/>
            <ac:grpSpMk id="6" creationId="{C38FC8C6-A2CB-4E42-A25C-4A9865009B7B}"/>
          </ac:grpSpMkLst>
        </pc:grpChg>
        <pc:grpChg chg="add del mod">
          <ac:chgData name="Jianhong Ou, Ph.D." userId="c2c730ee-37fd-4109-b3c0-f3d2cc73be7b" providerId="ADAL" clId="{4B49ADEF-8114-C344-9C7C-1ADEAB0DD632}" dt="2020-06-30T15:25:52.760" v="21085" actId="165"/>
          <ac:grpSpMkLst>
            <pc:docMk/>
            <pc:sldMk cId="860334461" sldId="349"/>
            <ac:grpSpMk id="9" creationId="{6CCC5C20-B36F-3742-B8B4-F2DD2139A80B}"/>
          </ac:grpSpMkLst>
        </pc:grpChg>
        <pc:grpChg chg="add del mod">
          <ac:chgData name="Jianhong Ou, Ph.D." userId="c2c730ee-37fd-4109-b3c0-f3d2cc73be7b" providerId="ADAL" clId="{4B49ADEF-8114-C344-9C7C-1ADEAB0DD632}" dt="2020-06-30T15:25:55.343" v="21086" actId="165"/>
          <ac:grpSpMkLst>
            <pc:docMk/>
            <pc:sldMk cId="860334461" sldId="349"/>
            <ac:grpSpMk id="12" creationId="{4BD07D0F-CECF-7B49-A5F4-B5FF6B39730D}"/>
          </ac:grpSpMkLst>
        </pc:grpChg>
        <pc:grpChg chg="add del mod">
          <ac:chgData name="Jianhong Ou, Ph.D." userId="c2c730ee-37fd-4109-b3c0-f3d2cc73be7b" providerId="ADAL" clId="{4B49ADEF-8114-C344-9C7C-1ADEAB0DD632}" dt="2020-06-30T15:25:48.431" v="21084" actId="165"/>
          <ac:grpSpMkLst>
            <pc:docMk/>
            <pc:sldMk cId="860334461" sldId="349"/>
            <ac:grpSpMk id="15" creationId="{39B7E34D-0D97-D444-8251-E0B57F637153}"/>
          </ac:grpSpMkLst>
        </pc:grpChg>
        <pc:grpChg chg="add del">
          <ac:chgData name="Jianhong Ou, Ph.D." userId="c2c730ee-37fd-4109-b3c0-f3d2cc73be7b" providerId="ADAL" clId="{4B49ADEF-8114-C344-9C7C-1ADEAB0DD632}" dt="2020-06-30T15:28:09.430" v="21103" actId="26606"/>
          <ac:grpSpMkLst>
            <pc:docMk/>
            <pc:sldMk cId="860334461" sldId="349"/>
            <ac:grpSpMk id="23" creationId="{5CA4BCD1-F813-4A68-8727-7A3DE67AC57F}"/>
          </ac:grpSpMkLst>
        </pc:grpChg>
        <pc:grpChg chg="add mod">
          <ac:chgData name="Jianhong Ou, Ph.D." userId="c2c730ee-37fd-4109-b3c0-f3d2cc73be7b" providerId="ADAL" clId="{4B49ADEF-8114-C344-9C7C-1ADEAB0DD632}" dt="2020-07-01T20:30:20.285" v="26679" actId="1038"/>
          <ac:grpSpMkLst>
            <pc:docMk/>
            <pc:sldMk cId="860334461" sldId="349"/>
            <ac:grpSpMk id="51" creationId="{98855CF3-186F-6240-8946-284CFF0432C7}"/>
          </ac:grpSpMkLst>
        </pc:grpChg>
        <pc:grpChg chg="add mod">
          <ac:chgData name="Jianhong Ou, Ph.D." userId="c2c730ee-37fd-4109-b3c0-f3d2cc73be7b" providerId="ADAL" clId="{4B49ADEF-8114-C344-9C7C-1ADEAB0DD632}" dt="2020-07-01T20:30:20.285" v="26679" actId="1038"/>
          <ac:grpSpMkLst>
            <pc:docMk/>
            <pc:sldMk cId="860334461" sldId="349"/>
            <ac:grpSpMk id="52" creationId="{4A232EBD-39E8-D84B-AF55-BCFBED1EA428}"/>
          </ac:grpSpMkLst>
        </pc:grpChg>
        <pc:grpChg chg="add mod">
          <ac:chgData name="Jianhong Ou, Ph.D." userId="c2c730ee-37fd-4109-b3c0-f3d2cc73be7b" providerId="ADAL" clId="{4B49ADEF-8114-C344-9C7C-1ADEAB0DD632}" dt="2020-07-01T20:30:20.285" v="26679" actId="1038"/>
          <ac:grpSpMkLst>
            <pc:docMk/>
            <pc:sldMk cId="860334461" sldId="349"/>
            <ac:grpSpMk id="53" creationId="{D6786960-4F70-7F42-8F89-8B1BE7394C9F}"/>
          </ac:grpSpMkLst>
        </pc:grpChg>
        <pc:grpChg chg="add mod">
          <ac:chgData name="Jianhong Ou, Ph.D." userId="c2c730ee-37fd-4109-b3c0-f3d2cc73be7b" providerId="ADAL" clId="{4B49ADEF-8114-C344-9C7C-1ADEAB0DD632}" dt="2020-07-01T20:30:20.285" v="26679" actId="1038"/>
          <ac:grpSpMkLst>
            <pc:docMk/>
            <pc:sldMk cId="860334461" sldId="349"/>
            <ac:grpSpMk id="71" creationId="{FAE21535-A772-E444-8F5B-AEFA783AEE62}"/>
          </ac:grpSpMkLst>
        </pc:grpChg>
        <pc:grpChg chg="add mod topLvl">
          <ac:chgData name="Jianhong Ou, Ph.D." userId="c2c730ee-37fd-4109-b3c0-f3d2cc73be7b" providerId="ADAL" clId="{4B49ADEF-8114-C344-9C7C-1ADEAB0DD632}" dt="2020-07-01T20:30:20.285" v="26679" actId="1038"/>
          <ac:grpSpMkLst>
            <pc:docMk/>
            <pc:sldMk cId="860334461" sldId="349"/>
            <ac:grpSpMk id="92" creationId="{63F89E30-4AF8-8B4E-A862-5D8885F7ACD8}"/>
          </ac:grpSpMkLst>
        </pc:grpChg>
        <pc:grpChg chg="add mod topLvl">
          <ac:chgData name="Jianhong Ou, Ph.D." userId="c2c730ee-37fd-4109-b3c0-f3d2cc73be7b" providerId="ADAL" clId="{4B49ADEF-8114-C344-9C7C-1ADEAB0DD632}" dt="2020-07-01T20:30:20.285" v="26679" actId="1038"/>
          <ac:grpSpMkLst>
            <pc:docMk/>
            <pc:sldMk cId="860334461" sldId="349"/>
            <ac:grpSpMk id="97" creationId="{9AC39486-CD56-324F-9341-049F4390CDD6}"/>
          </ac:grpSpMkLst>
        </pc:grpChg>
        <pc:grpChg chg="add del mod">
          <ac:chgData name="Jianhong Ou, Ph.D." userId="c2c730ee-37fd-4109-b3c0-f3d2cc73be7b" providerId="ADAL" clId="{4B49ADEF-8114-C344-9C7C-1ADEAB0DD632}" dt="2020-06-30T18:08:03.071" v="22393" actId="165"/>
          <ac:grpSpMkLst>
            <pc:docMk/>
            <pc:sldMk cId="860334461" sldId="349"/>
            <ac:grpSpMk id="106" creationId="{431FFA97-D4BC-9A45-B8E0-12A4EE040F19}"/>
          </ac:grpSpMkLst>
        </pc:grpChg>
        <pc:grpChg chg="add del mod">
          <ac:chgData name="Jianhong Ou, Ph.D." userId="c2c730ee-37fd-4109-b3c0-f3d2cc73be7b" providerId="ADAL" clId="{4B49ADEF-8114-C344-9C7C-1ADEAB0DD632}" dt="2020-06-30T17:26:06.630" v="22356" actId="165"/>
          <ac:grpSpMkLst>
            <pc:docMk/>
            <pc:sldMk cId="860334461" sldId="349"/>
            <ac:grpSpMk id="109" creationId="{6DE94FF1-6D1F-D547-AACE-C65442975D3B}"/>
          </ac:grpSpMkLst>
        </pc:grpChg>
        <pc:grpChg chg="add del mod">
          <ac:chgData name="Jianhong Ou, Ph.D." userId="c2c730ee-37fd-4109-b3c0-f3d2cc73be7b" providerId="ADAL" clId="{4B49ADEF-8114-C344-9C7C-1ADEAB0DD632}" dt="2020-06-30T17:10:24.974" v="22152" actId="165"/>
          <ac:grpSpMkLst>
            <pc:docMk/>
            <pc:sldMk cId="860334461" sldId="349"/>
            <ac:grpSpMk id="110" creationId="{1CEDE5DB-C145-D94A-AECC-55117FB12D01}"/>
          </ac:grpSpMkLst>
        </pc:grpChg>
        <pc:grpChg chg="mod topLvl">
          <ac:chgData name="Jianhong Ou, Ph.D." userId="c2c730ee-37fd-4109-b3c0-f3d2cc73be7b" providerId="ADAL" clId="{4B49ADEF-8114-C344-9C7C-1ADEAB0DD632}" dt="2020-07-01T20:30:20.285" v="26679" actId="1038"/>
          <ac:grpSpMkLst>
            <pc:docMk/>
            <pc:sldMk cId="860334461" sldId="349"/>
            <ac:grpSpMk id="111" creationId="{B8D11DA6-F139-C54F-9461-23697C4D21C7}"/>
          </ac:grpSpMkLst>
        </pc:grpChg>
        <pc:grpChg chg="add mod">
          <ac:chgData name="Jianhong Ou, Ph.D." userId="c2c730ee-37fd-4109-b3c0-f3d2cc73be7b" providerId="ADAL" clId="{4B49ADEF-8114-C344-9C7C-1ADEAB0DD632}" dt="2020-07-01T20:30:20.285" v="26679" actId="1038"/>
          <ac:grpSpMkLst>
            <pc:docMk/>
            <pc:sldMk cId="860334461" sldId="349"/>
            <ac:grpSpMk id="128" creationId="{90F63276-FF7D-6E43-9AD8-8640F13D07CA}"/>
          </ac:grpSpMkLst>
        </pc:grpChg>
        <pc:grpChg chg="add mod">
          <ac:chgData name="Jianhong Ou, Ph.D." userId="c2c730ee-37fd-4109-b3c0-f3d2cc73be7b" providerId="ADAL" clId="{4B49ADEF-8114-C344-9C7C-1ADEAB0DD632}" dt="2020-07-01T20:30:20.285" v="26679" actId="1038"/>
          <ac:grpSpMkLst>
            <pc:docMk/>
            <pc:sldMk cId="860334461" sldId="349"/>
            <ac:grpSpMk id="130" creationId="{B4B1D1CB-64B7-C445-BABB-B95E24695248}"/>
          </ac:grpSpMkLst>
        </pc:grpChg>
        <pc:grpChg chg="add mod">
          <ac:chgData name="Jianhong Ou, Ph.D." userId="c2c730ee-37fd-4109-b3c0-f3d2cc73be7b" providerId="ADAL" clId="{4B49ADEF-8114-C344-9C7C-1ADEAB0DD632}" dt="2020-07-01T20:30:20.285" v="26679" actId="1038"/>
          <ac:grpSpMkLst>
            <pc:docMk/>
            <pc:sldMk cId="860334461" sldId="349"/>
            <ac:grpSpMk id="131" creationId="{430F28DC-226D-B948-816C-45FDFACA051D}"/>
          </ac:grpSpMkLst>
        </pc:grpChg>
        <pc:grpChg chg="add mod">
          <ac:chgData name="Jianhong Ou, Ph.D." userId="c2c730ee-37fd-4109-b3c0-f3d2cc73be7b" providerId="ADAL" clId="{4B49ADEF-8114-C344-9C7C-1ADEAB0DD632}" dt="2020-07-01T20:30:20.285" v="26679" actId="1038"/>
          <ac:grpSpMkLst>
            <pc:docMk/>
            <pc:sldMk cId="860334461" sldId="349"/>
            <ac:grpSpMk id="144" creationId="{E95F758A-678B-7C4E-8018-4455BDB246EA}"/>
          </ac:grpSpMkLst>
        </pc:grpChg>
        <pc:grpChg chg="add mod">
          <ac:chgData name="Jianhong Ou, Ph.D." userId="c2c730ee-37fd-4109-b3c0-f3d2cc73be7b" providerId="ADAL" clId="{4B49ADEF-8114-C344-9C7C-1ADEAB0DD632}" dt="2020-07-01T20:30:20.285" v="26679" actId="1038"/>
          <ac:grpSpMkLst>
            <pc:docMk/>
            <pc:sldMk cId="860334461" sldId="349"/>
            <ac:grpSpMk id="145" creationId="{1309A0A4-553A-9C4A-B082-6388D26D6A22}"/>
          </ac:grpSpMkLst>
        </pc:grpChg>
        <pc:grpChg chg="add mod">
          <ac:chgData name="Jianhong Ou, Ph.D." userId="c2c730ee-37fd-4109-b3c0-f3d2cc73be7b" providerId="ADAL" clId="{4B49ADEF-8114-C344-9C7C-1ADEAB0DD632}" dt="2020-07-01T20:30:20.285" v="26679" actId="1038"/>
          <ac:grpSpMkLst>
            <pc:docMk/>
            <pc:sldMk cId="860334461" sldId="349"/>
            <ac:grpSpMk id="146" creationId="{6445A30B-67D6-2E46-96F0-D3663EEBC48A}"/>
          </ac:grpSpMkLst>
        </pc:grpChg>
        <pc:graphicFrameChg chg="add del mod modGraphic">
          <ac:chgData name="Jianhong Ou, Ph.D." userId="c2c730ee-37fd-4109-b3c0-f3d2cc73be7b" providerId="ADAL" clId="{4B49ADEF-8114-C344-9C7C-1ADEAB0DD632}" dt="2020-06-30T15:38:03.447" v="21250" actId="478"/>
          <ac:graphicFrameMkLst>
            <pc:docMk/>
            <pc:sldMk cId="860334461" sldId="349"/>
            <ac:graphicFrameMk id="20" creationId="{087DEE20-25B3-3640-A282-9A0C7825E195}"/>
          </ac:graphicFrameMkLst>
        </pc:graphicFrameChg>
        <pc:picChg chg="del mod topLvl">
          <ac:chgData name="Jianhong Ou, Ph.D." userId="c2c730ee-37fd-4109-b3c0-f3d2cc73be7b" providerId="ADAL" clId="{4B49ADEF-8114-C344-9C7C-1ADEAB0DD632}" dt="2020-06-30T16:45:10.719" v="21727"/>
          <ac:picMkLst>
            <pc:docMk/>
            <pc:sldMk cId="860334461" sldId="349"/>
            <ac:picMk id="5" creationId="{6F195A3B-276F-3546-96F2-AE9432039225}"/>
          </ac:picMkLst>
        </pc:picChg>
        <pc:picChg chg="del mod ord topLvl">
          <ac:chgData name="Jianhong Ou, Ph.D." userId="c2c730ee-37fd-4109-b3c0-f3d2cc73be7b" providerId="ADAL" clId="{4B49ADEF-8114-C344-9C7C-1ADEAB0DD632}" dt="2020-06-30T17:07:20.984" v="22103"/>
          <ac:picMkLst>
            <pc:docMk/>
            <pc:sldMk cId="860334461" sldId="349"/>
            <ac:picMk id="8" creationId="{7179C8A1-80C6-2147-B0C0-9BB62E399A45}"/>
          </ac:picMkLst>
        </pc:picChg>
        <pc:picChg chg="del mod topLvl">
          <ac:chgData name="Jianhong Ou, Ph.D." userId="c2c730ee-37fd-4109-b3c0-f3d2cc73be7b" providerId="ADAL" clId="{4B49ADEF-8114-C344-9C7C-1ADEAB0DD632}" dt="2020-06-30T17:15:01.858" v="22187"/>
          <ac:picMkLst>
            <pc:docMk/>
            <pc:sldMk cId="860334461" sldId="349"/>
            <ac:picMk id="11" creationId="{CC6BC028-229D-FD44-BD16-B4C645288207}"/>
          </ac:picMkLst>
        </pc:picChg>
        <pc:picChg chg="del mod topLvl">
          <ac:chgData name="Jianhong Ou, Ph.D." userId="c2c730ee-37fd-4109-b3c0-f3d2cc73be7b" providerId="ADAL" clId="{4B49ADEF-8114-C344-9C7C-1ADEAB0DD632}" dt="2020-06-30T16:56:16.641" v="21879"/>
          <ac:picMkLst>
            <pc:docMk/>
            <pc:sldMk cId="860334461" sldId="349"/>
            <ac:picMk id="14" creationId="{D06CF10F-3405-C446-B08F-BED91E95B8FA}"/>
          </ac:picMkLst>
        </pc:picChg>
        <pc:picChg chg="del mod ord topLvl">
          <ac:chgData name="Jianhong Ou, Ph.D." userId="c2c730ee-37fd-4109-b3c0-f3d2cc73be7b" providerId="ADAL" clId="{4B49ADEF-8114-C344-9C7C-1ADEAB0DD632}" dt="2020-06-30T16:52:44.661" v="21827"/>
          <ac:picMkLst>
            <pc:docMk/>
            <pc:sldMk cId="860334461" sldId="349"/>
            <ac:picMk id="16" creationId="{A1E744EB-42B6-F44E-A8B8-262FF96F4875}"/>
          </ac:picMkLst>
        </pc:picChg>
        <pc:picChg chg="add mod">
          <ac:chgData name="Jianhong Ou, Ph.D." userId="c2c730ee-37fd-4109-b3c0-f3d2cc73be7b" providerId="ADAL" clId="{4B49ADEF-8114-C344-9C7C-1ADEAB0DD632}" dt="2020-06-30T18:23:39.440" v="22531" actId="207"/>
          <ac:picMkLst>
            <pc:docMk/>
            <pc:sldMk cId="860334461" sldId="349"/>
            <ac:picMk id="49" creationId="{D6DCF830-7CAC-F341-8CFD-DD5FCA2CCD7A}"/>
          </ac:picMkLst>
        </pc:picChg>
        <pc:picChg chg="add mod">
          <ac:chgData name="Jianhong Ou, Ph.D." userId="c2c730ee-37fd-4109-b3c0-f3d2cc73be7b" providerId="ADAL" clId="{4B49ADEF-8114-C344-9C7C-1ADEAB0DD632}" dt="2020-06-30T18:16:11.224" v="22472" actId="164"/>
          <ac:picMkLst>
            <pc:docMk/>
            <pc:sldMk cId="860334461" sldId="349"/>
            <ac:picMk id="86" creationId="{FF2424A3-D800-164A-B45F-B6A5501FEA62}"/>
          </ac:picMkLst>
        </pc:picChg>
        <pc:picChg chg="add mod">
          <ac:chgData name="Jianhong Ou, Ph.D." userId="c2c730ee-37fd-4109-b3c0-f3d2cc73be7b" providerId="ADAL" clId="{4B49ADEF-8114-C344-9C7C-1ADEAB0DD632}" dt="2020-06-30T18:20:19.608" v="22512" actId="164"/>
          <ac:picMkLst>
            <pc:docMk/>
            <pc:sldMk cId="860334461" sldId="349"/>
            <ac:picMk id="87" creationId="{1AA5D08A-0875-C24F-99AF-559EB80B030A}"/>
          </ac:picMkLst>
        </pc:picChg>
        <pc:picChg chg="add mod topLvl">
          <ac:chgData name="Jianhong Ou, Ph.D." userId="c2c730ee-37fd-4109-b3c0-f3d2cc73be7b" providerId="ADAL" clId="{4B49ADEF-8114-C344-9C7C-1ADEAB0DD632}" dt="2020-06-30T18:14:54.902" v="22465" actId="1035"/>
          <ac:picMkLst>
            <pc:docMk/>
            <pc:sldMk cId="860334461" sldId="349"/>
            <ac:picMk id="90" creationId="{19853D16-6451-F74C-89A4-08698FFFC441}"/>
          </ac:picMkLst>
        </pc:picChg>
        <pc:picChg chg="add mod topLvl">
          <ac:chgData name="Jianhong Ou, Ph.D." userId="c2c730ee-37fd-4109-b3c0-f3d2cc73be7b" providerId="ADAL" clId="{4B49ADEF-8114-C344-9C7C-1ADEAB0DD632}" dt="2020-06-30T18:12:48.059" v="22429" actId="1076"/>
          <ac:picMkLst>
            <pc:docMk/>
            <pc:sldMk cId="860334461" sldId="349"/>
            <ac:picMk id="107" creationId="{4FD9333E-3614-6343-943A-E696F27B4DBF}"/>
          </ac:picMkLst>
        </pc:picChg>
        <pc:picChg chg="del mod topLvl">
          <ac:chgData name="Jianhong Ou, Ph.D." userId="c2c730ee-37fd-4109-b3c0-f3d2cc73be7b" providerId="ADAL" clId="{4B49ADEF-8114-C344-9C7C-1ADEAB0DD632}" dt="2020-06-30T17:14:59.544" v="22186" actId="478"/>
          <ac:picMkLst>
            <pc:docMk/>
            <pc:sldMk cId="860334461" sldId="349"/>
            <ac:picMk id="114" creationId="{41C1E41F-976A-334C-8101-16C3B703BD4B}"/>
          </ac:picMkLst>
        </pc:picChg>
        <pc:picChg chg="add mod">
          <ac:chgData name="Jianhong Ou, Ph.D." userId="c2c730ee-37fd-4109-b3c0-f3d2cc73be7b" providerId="ADAL" clId="{4B49ADEF-8114-C344-9C7C-1ADEAB0DD632}" dt="2020-06-30T18:14:45.422" v="22455" actId="1035"/>
          <ac:picMkLst>
            <pc:docMk/>
            <pc:sldMk cId="860334461" sldId="349"/>
            <ac:picMk id="122" creationId="{6F8B6B40-DC5A-3A41-8385-B5FD3C173958}"/>
          </ac:picMkLst>
        </pc:picChg>
        <pc:picChg chg="add del mod">
          <ac:chgData name="Jianhong Ou, Ph.D." userId="c2c730ee-37fd-4109-b3c0-f3d2cc73be7b" providerId="ADAL" clId="{4B49ADEF-8114-C344-9C7C-1ADEAB0DD632}" dt="2020-06-30T17:17:34.849" v="22207" actId="478"/>
          <ac:picMkLst>
            <pc:docMk/>
            <pc:sldMk cId="860334461" sldId="349"/>
            <ac:picMk id="124" creationId="{1B2D4526-B838-3F47-98E1-EC02C89685C5}"/>
          </ac:picMkLst>
        </pc:picChg>
        <pc:picChg chg="add mod">
          <ac:chgData name="Jianhong Ou, Ph.D." userId="c2c730ee-37fd-4109-b3c0-f3d2cc73be7b" providerId="ADAL" clId="{4B49ADEF-8114-C344-9C7C-1ADEAB0DD632}" dt="2020-06-30T18:20:27.089" v="22513" actId="164"/>
          <ac:picMkLst>
            <pc:docMk/>
            <pc:sldMk cId="860334461" sldId="349"/>
            <ac:picMk id="126" creationId="{CB65C2EC-E2F0-7A48-8864-5DEF69FA985B}"/>
          </ac:picMkLst>
        </pc:picChg>
        <pc:cxnChg chg="add del">
          <ac:chgData name="Jianhong Ou, Ph.D." userId="c2c730ee-37fd-4109-b3c0-f3d2cc73be7b" providerId="ADAL" clId="{4B49ADEF-8114-C344-9C7C-1ADEAB0DD632}" dt="2020-06-30T15:29:13.641" v="21110" actId="11529"/>
          <ac:cxnSpMkLst>
            <pc:docMk/>
            <pc:sldMk cId="860334461" sldId="349"/>
            <ac:cxnSpMk id="19" creationId="{EC5F541C-3899-7B49-A6CC-BC93AFD670E7}"/>
          </ac:cxnSpMkLst>
        </pc:cxnChg>
        <pc:cxnChg chg="add mod">
          <ac:chgData name="Jianhong Ou, Ph.D." userId="c2c730ee-37fd-4109-b3c0-f3d2cc73be7b" providerId="ADAL" clId="{4B49ADEF-8114-C344-9C7C-1ADEAB0DD632}" dt="2020-07-01T20:30:20.285" v="26679" actId="1038"/>
          <ac:cxnSpMkLst>
            <pc:docMk/>
            <pc:sldMk cId="860334461" sldId="349"/>
            <ac:cxnSpMk id="57" creationId="{3D70CC4D-4530-9D4D-96C4-7467836A1EE7}"/>
          </ac:cxnSpMkLst>
        </pc:cxnChg>
        <pc:cxnChg chg="add mod">
          <ac:chgData name="Jianhong Ou, Ph.D." userId="c2c730ee-37fd-4109-b3c0-f3d2cc73be7b" providerId="ADAL" clId="{4B49ADEF-8114-C344-9C7C-1ADEAB0DD632}" dt="2020-07-01T20:30:20.285" v="26679" actId="1038"/>
          <ac:cxnSpMkLst>
            <pc:docMk/>
            <pc:sldMk cId="860334461" sldId="349"/>
            <ac:cxnSpMk id="59" creationId="{7C822C4C-64EE-7749-B9BD-F6AC175E3BA4}"/>
          </ac:cxnSpMkLst>
        </pc:cxnChg>
        <pc:cxnChg chg="add mod">
          <ac:chgData name="Jianhong Ou, Ph.D." userId="c2c730ee-37fd-4109-b3c0-f3d2cc73be7b" providerId="ADAL" clId="{4B49ADEF-8114-C344-9C7C-1ADEAB0DD632}" dt="2020-07-01T20:30:20.285" v="26679" actId="1038"/>
          <ac:cxnSpMkLst>
            <pc:docMk/>
            <pc:sldMk cId="860334461" sldId="349"/>
            <ac:cxnSpMk id="73" creationId="{EA0B2D64-558D-6E4E-99C9-16247942AA71}"/>
          </ac:cxnSpMkLst>
        </pc:cxnChg>
        <pc:cxnChg chg="add mod topLvl">
          <ac:chgData name="Jianhong Ou, Ph.D." userId="c2c730ee-37fd-4109-b3c0-f3d2cc73be7b" providerId="ADAL" clId="{4B49ADEF-8114-C344-9C7C-1ADEAB0DD632}" dt="2020-07-01T20:30:20.285" v="26679" actId="1038"/>
          <ac:cxnSpMkLst>
            <pc:docMk/>
            <pc:sldMk cId="860334461" sldId="349"/>
            <ac:cxnSpMk id="95" creationId="{EBF00849-0C34-6945-9EAB-CA6DD3336F6A}"/>
          </ac:cxnSpMkLst>
        </pc:cxnChg>
        <pc:cxnChg chg="add mod topLvl">
          <ac:chgData name="Jianhong Ou, Ph.D." userId="c2c730ee-37fd-4109-b3c0-f3d2cc73be7b" providerId="ADAL" clId="{4B49ADEF-8114-C344-9C7C-1ADEAB0DD632}" dt="2020-07-01T20:30:20.285" v="26679" actId="1038"/>
          <ac:cxnSpMkLst>
            <pc:docMk/>
            <pc:sldMk cId="860334461" sldId="349"/>
            <ac:cxnSpMk id="100" creationId="{5DA5ED8E-6432-7C4A-9E48-39C656A3A739}"/>
          </ac:cxnSpMkLst>
        </pc:cxnChg>
        <pc:cxnChg chg="mod topLvl">
          <ac:chgData name="Jianhong Ou, Ph.D." userId="c2c730ee-37fd-4109-b3c0-f3d2cc73be7b" providerId="ADAL" clId="{4B49ADEF-8114-C344-9C7C-1ADEAB0DD632}" dt="2020-07-01T20:30:20.285" v="26679" actId="1038"/>
          <ac:cxnSpMkLst>
            <pc:docMk/>
            <pc:sldMk cId="860334461" sldId="349"/>
            <ac:cxnSpMk id="112" creationId="{94B4A68C-F6AF-BA4F-9F08-7FC760C0F702}"/>
          </ac:cxnSpMkLst>
        </pc:cxnChg>
      </pc:sldChg>
      <pc:sldChg chg="new del">
        <pc:chgData name="Jianhong Ou, Ph.D." userId="c2c730ee-37fd-4109-b3c0-f3d2cc73be7b" providerId="ADAL" clId="{4B49ADEF-8114-C344-9C7C-1ADEAB0DD632}" dt="2020-06-29T13:18:53.708" v="14207" actId="2696"/>
        <pc:sldMkLst>
          <pc:docMk/>
          <pc:sldMk cId="2337301904" sldId="349"/>
        </pc:sldMkLst>
      </pc:sldChg>
      <pc:sldChg chg="addSp delSp modSp add del mod setBg delDesignElem">
        <pc:chgData name="Jianhong Ou, Ph.D." userId="c2c730ee-37fd-4109-b3c0-f3d2cc73be7b" providerId="ADAL" clId="{4B49ADEF-8114-C344-9C7C-1ADEAB0DD632}" dt="2020-06-30T18:43:16.949" v="23168" actId="2696"/>
        <pc:sldMkLst>
          <pc:docMk/>
          <pc:sldMk cId="50649780" sldId="350"/>
        </pc:sldMkLst>
        <pc:spChg chg="add">
          <ac:chgData name="Jianhong Ou, Ph.D." userId="c2c730ee-37fd-4109-b3c0-f3d2cc73be7b" providerId="ADAL" clId="{4B49ADEF-8114-C344-9C7C-1ADEAB0DD632}" dt="2020-06-30T15:28:30.751" v="21108" actId="26606"/>
          <ac:spMkLst>
            <pc:docMk/>
            <pc:sldMk cId="50649780" sldId="350"/>
            <ac:spMk id="18" creationId="{16F9E488-0718-4E1E-9D12-26779F606252}"/>
          </ac:spMkLst>
        </pc:spChg>
        <pc:spChg chg="add">
          <ac:chgData name="Jianhong Ou, Ph.D." userId="c2c730ee-37fd-4109-b3c0-f3d2cc73be7b" providerId="ADAL" clId="{4B49ADEF-8114-C344-9C7C-1ADEAB0DD632}" dt="2020-06-30T15:28:30.751" v="21108" actId="26606"/>
          <ac:spMkLst>
            <pc:docMk/>
            <pc:sldMk cId="50649780" sldId="350"/>
            <ac:spMk id="20" creationId="{91AFB7FD-C0D0-4D48-B008-DEA973A72607}"/>
          </ac:spMkLst>
        </pc:spChg>
        <pc:spChg chg="del">
          <ac:chgData name="Jianhong Ou, Ph.D." userId="c2c730ee-37fd-4109-b3c0-f3d2cc73be7b" providerId="ADAL" clId="{4B49ADEF-8114-C344-9C7C-1ADEAB0DD632}" dt="2020-06-30T15:28:14.774" v="21107"/>
          <ac:spMkLst>
            <pc:docMk/>
            <pc:sldMk cId="50649780" sldId="350"/>
            <ac:spMk id="21" creationId="{16F9E488-0718-4E1E-9D12-26779F606252}"/>
          </ac:spMkLst>
        </pc:spChg>
        <pc:spChg chg="add">
          <ac:chgData name="Jianhong Ou, Ph.D." userId="c2c730ee-37fd-4109-b3c0-f3d2cc73be7b" providerId="ADAL" clId="{4B49ADEF-8114-C344-9C7C-1ADEAB0DD632}" dt="2020-06-30T15:28:30.751" v="21108" actId="26606"/>
          <ac:spMkLst>
            <pc:docMk/>
            <pc:sldMk cId="50649780" sldId="350"/>
            <ac:spMk id="22" creationId="{C06D11DA-88D8-46C1-A244-41C5A8A9EEEA}"/>
          </ac:spMkLst>
        </pc:spChg>
        <pc:spChg chg="add">
          <ac:chgData name="Jianhong Ou, Ph.D." userId="c2c730ee-37fd-4109-b3c0-f3d2cc73be7b" providerId="ADAL" clId="{4B49ADEF-8114-C344-9C7C-1ADEAB0DD632}" dt="2020-06-30T15:28:30.751" v="21108" actId="26606"/>
          <ac:spMkLst>
            <pc:docMk/>
            <pc:sldMk cId="50649780" sldId="350"/>
            <ac:spMk id="26" creationId="{9ED24E9E-3415-42C3-B58A-42D618995C17}"/>
          </ac:spMkLst>
        </pc:spChg>
        <pc:spChg chg="del">
          <ac:chgData name="Jianhong Ou, Ph.D." userId="c2c730ee-37fd-4109-b3c0-f3d2cc73be7b" providerId="ADAL" clId="{4B49ADEF-8114-C344-9C7C-1ADEAB0DD632}" dt="2020-06-30T15:28:14.774" v="21107"/>
          <ac:spMkLst>
            <pc:docMk/>
            <pc:sldMk cId="50649780" sldId="350"/>
            <ac:spMk id="27" creationId="{91AFB7FD-C0D0-4D48-B008-DEA973A72607}"/>
          </ac:spMkLst>
        </pc:spChg>
        <pc:spChg chg="add">
          <ac:chgData name="Jianhong Ou, Ph.D." userId="c2c730ee-37fd-4109-b3c0-f3d2cc73be7b" providerId="ADAL" clId="{4B49ADEF-8114-C344-9C7C-1ADEAB0DD632}" dt="2020-06-30T15:28:30.751" v="21108" actId="26606"/>
          <ac:spMkLst>
            <pc:docMk/>
            <pc:sldMk cId="50649780" sldId="350"/>
            <ac:spMk id="28" creationId="{15882B67-4A02-4BCD-AD70-1D2B5F5EFB7D}"/>
          </ac:spMkLst>
        </pc:spChg>
        <pc:spChg chg="del">
          <ac:chgData name="Jianhong Ou, Ph.D." userId="c2c730ee-37fd-4109-b3c0-f3d2cc73be7b" providerId="ADAL" clId="{4B49ADEF-8114-C344-9C7C-1ADEAB0DD632}" dt="2020-06-30T15:28:14.774" v="21107"/>
          <ac:spMkLst>
            <pc:docMk/>
            <pc:sldMk cId="50649780" sldId="350"/>
            <ac:spMk id="29" creationId="{C06D11DA-88D8-46C1-A244-41C5A8A9EEEA}"/>
          </ac:spMkLst>
        </pc:spChg>
        <pc:spChg chg="del">
          <ac:chgData name="Jianhong Ou, Ph.D." userId="c2c730ee-37fd-4109-b3c0-f3d2cc73be7b" providerId="ADAL" clId="{4B49ADEF-8114-C344-9C7C-1ADEAB0DD632}" dt="2020-06-30T15:28:14.774" v="21107"/>
          <ac:spMkLst>
            <pc:docMk/>
            <pc:sldMk cId="50649780" sldId="350"/>
            <ac:spMk id="31" creationId="{9ED24E9E-3415-42C3-B58A-42D618995C17}"/>
          </ac:spMkLst>
        </pc:spChg>
        <pc:spChg chg="del">
          <ac:chgData name="Jianhong Ou, Ph.D." userId="c2c730ee-37fd-4109-b3c0-f3d2cc73be7b" providerId="ADAL" clId="{4B49ADEF-8114-C344-9C7C-1ADEAB0DD632}" dt="2020-06-30T15:28:14.774" v="21107"/>
          <ac:spMkLst>
            <pc:docMk/>
            <pc:sldMk cId="50649780" sldId="350"/>
            <ac:spMk id="33" creationId="{15882B67-4A02-4BCD-AD70-1D2B5F5EFB7D}"/>
          </ac:spMkLst>
        </pc:spChg>
        <pc:grpChg chg="add">
          <ac:chgData name="Jianhong Ou, Ph.D." userId="c2c730ee-37fd-4109-b3c0-f3d2cc73be7b" providerId="ADAL" clId="{4B49ADEF-8114-C344-9C7C-1ADEAB0DD632}" dt="2020-06-30T15:28:30.751" v="21108" actId="26606"/>
          <ac:grpSpMkLst>
            <pc:docMk/>
            <pc:sldMk cId="50649780" sldId="350"/>
            <ac:grpSpMk id="19" creationId="{5CA4BCD1-F813-4A68-8727-7A3DE67AC57F}"/>
          </ac:grpSpMkLst>
        </pc:grpChg>
        <pc:grpChg chg="del">
          <ac:chgData name="Jianhong Ou, Ph.D." userId="c2c730ee-37fd-4109-b3c0-f3d2cc73be7b" providerId="ADAL" clId="{4B49ADEF-8114-C344-9C7C-1ADEAB0DD632}" dt="2020-06-30T15:28:14.774" v="21107"/>
          <ac:grpSpMkLst>
            <pc:docMk/>
            <pc:sldMk cId="50649780" sldId="350"/>
            <ac:grpSpMk id="23" creationId="{5CA4BCD1-F813-4A68-8727-7A3DE67AC57F}"/>
          </ac:grpSpMkLst>
        </pc:grpChg>
        <pc:picChg chg="mod ord">
          <ac:chgData name="Jianhong Ou, Ph.D." userId="c2c730ee-37fd-4109-b3c0-f3d2cc73be7b" providerId="ADAL" clId="{4B49ADEF-8114-C344-9C7C-1ADEAB0DD632}" dt="2020-06-30T15:28:30.751" v="21108" actId="26606"/>
          <ac:picMkLst>
            <pc:docMk/>
            <pc:sldMk cId="50649780" sldId="350"/>
            <ac:picMk id="8" creationId="{7179C8A1-80C6-2147-B0C0-9BB62E399A45}"/>
          </ac:picMkLst>
        </pc:picChg>
        <pc:picChg chg="mod ord">
          <ac:chgData name="Jianhong Ou, Ph.D." userId="c2c730ee-37fd-4109-b3c0-f3d2cc73be7b" providerId="ADAL" clId="{4B49ADEF-8114-C344-9C7C-1ADEAB0DD632}" dt="2020-06-30T15:28:30.751" v="21108" actId="26606"/>
          <ac:picMkLst>
            <pc:docMk/>
            <pc:sldMk cId="50649780" sldId="350"/>
            <ac:picMk id="16" creationId="{A1E744EB-42B6-F44E-A8B8-262FF96F4875}"/>
          </ac:picMkLst>
        </pc:picChg>
      </pc:sldChg>
      <pc:sldChg chg="addSp modSp new modNotesTx">
        <pc:chgData name="Jianhong Ou, Ph.D." userId="c2c730ee-37fd-4109-b3c0-f3d2cc73be7b" providerId="ADAL" clId="{4B49ADEF-8114-C344-9C7C-1ADEAB0DD632}" dt="2020-07-01T20:25:41.141" v="26659" actId="20577"/>
        <pc:sldMkLst>
          <pc:docMk/>
          <pc:sldMk cId="81598830" sldId="350"/>
        </pc:sldMkLst>
        <pc:spChg chg="add mod">
          <ac:chgData name="Jianhong Ou, Ph.D." userId="c2c730ee-37fd-4109-b3c0-f3d2cc73be7b" providerId="ADAL" clId="{4B49ADEF-8114-C344-9C7C-1ADEAB0DD632}" dt="2020-07-01T20:21:57.312" v="26623" actId="1076"/>
          <ac:spMkLst>
            <pc:docMk/>
            <pc:sldMk cId="81598830" sldId="350"/>
            <ac:spMk id="2" creationId="{A9581668-8733-4544-9FFE-B685D4049C85}"/>
          </ac:spMkLst>
        </pc:spChg>
        <pc:spChg chg="add mod">
          <ac:chgData name="Jianhong Ou, Ph.D." userId="c2c730ee-37fd-4109-b3c0-f3d2cc73be7b" providerId="ADAL" clId="{4B49ADEF-8114-C344-9C7C-1ADEAB0DD632}" dt="2020-07-01T20:23:59.772" v="26630" actId="1076"/>
          <ac:spMkLst>
            <pc:docMk/>
            <pc:sldMk cId="81598830" sldId="350"/>
            <ac:spMk id="3" creationId="{395AE22C-5796-144B-B1D8-AA4210C8A688}"/>
          </ac:spMkLst>
        </pc:spChg>
        <pc:spChg chg="add mod">
          <ac:chgData name="Jianhong Ou, Ph.D." userId="c2c730ee-37fd-4109-b3c0-f3d2cc73be7b" providerId="ADAL" clId="{4B49ADEF-8114-C344-9C7C-1ADEAB0DD632}" dt="2020-07-01T20:23:21.335" v="26628" actId="1076"/>
          <ac:spMkLst>
            <pc:docMk/>
            <pc:sldMk cId="81598830" sldId="350"/>
            <ac:spMk id="4" creationId="{EF9F71D9-0853-8E4B-89E4-2186A2D3BDF5}"/>
          </ac:spMkLst>
        </pc:spChg>
      </pc:sldChg>
      <pc:sldChg chg="add">
        <pc:chgData name="Jianhong Ou, Ph.D." userId="c2c730ee-37fd-4109-b3c0-f3d2cc73be7b" providerId="ADAL" clId="{4B49ADEF-8114-C344-9C7C-1ADEAB0DD632}" dt="2020-07-01T20:27:49.382" v="26660"/>
        <pc:sldMkLst>
          <pc:docMk/>
          <pc:sldMk cId="2761473995" sldId="351"/>
        </pc:sldMkLst>
      </pc:sldChg>
      <pc:sldChg chg="add">
        <pc:chgData name="Jianhong Ou, Ph.D." userId="c2c730ee-37fd-4109-b3c0-f3d2cc73be7b" providerId="ADAL" clId="{4B49ADEF-8114-C344-9C7C-1ADEAB0DD632}" dt="2020-07-01T20:29:36.619" v="26661"/>
        <pc:sldMkLst>
          <pc:docMk/>
          <pc:sldMk cId="508395882" sldId="352"/>
        </pc:sldMkLst>
      </pc:sldChg>
      <pc:sldChg chg="add">
        <pc:chgData name="Jianhong Ou, Ph.D." userId="c2c730ee-37fd-4109-b3c0-f3d2cc73be7b" providerId="ADAL" clId="{4B49ADEF-8114-C344-9C7C-1ADEAB0DD632}" dt="2020-07-01T20:31:40.909" v="26683"/>
        <pc:sldMkLst>
          <pc:docMk/>
          <pc:sldMk cId="509701070" sldId="353"/>
        </pc:sldMkLst>
      </pc:sldChg>
      <pc:sldChg chg="add">
        <pc:chgData name="Jianhong Ou, Ph.D." userId="c2c730ee-37fd-4109-b3c0-f3d2cc73be7b" providerId="ADAL" clId="{4B49ADEF-8114-C344-9C7C-1ADEAB0DD632}" dt="2020-07-01T20:32:57.010" v="26686"/>
        <pc:sldMkLst>
          <pc:docMk/>
          <pc:sldMk cId="3850800327" sldId="354"/>
        </pc:sldMkLst>
      </pc:sldChg>
      <pc:sldChg chg="add">
        <pc:chgData name="Jianhong Ou, Ph.D." userId="c2c730ee-37fd-4109-b3c0-f3d2cc73be7b" providerId="ADAL" clId="{4B49ADEF-8114-C344-9C7C-1ADEAB0DD632}" dt="2020-07-01T20:33:39.017" v="26687"/>
        <pc:sldMkLst>
          <pc:docMk/>
          <pc:sldMk cId="1262297573" sldId="355"/>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svg"/><Relationship Id="rId1" Type="http://schemas.openxmlformats.org/officeDocument/2006/relationships/image" Target="../media/image120.png"/><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svg"/><Relationship Id="rId1" Type="http://schemas.openxmlformats.org/officeDocument/2006/relationships/image" Target="../media/image120.png"/><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17283594-610B-4737-9CB2-48EE4C40C875}"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03FD72A5-A262-4E85-868C-F913604B04E7}">
      <dgm:prSet/>
      <dgm:spPr/>
      <dgm:t>
        <a:bodyPr/>
        <a:lstStyle/>
        <a:p>
          <a:pPr>
            <a:lnSpc>
              <a:spcPct val="100000"/>
            </a:lnSpc>
          </a:pPr>
          <a:r>
            <a:rPr lang="en-US" dirty="0"/>
            <a:t>Read peak data with </a:t>
          </a:r>
          <a:r>
            <a:rPr lang="en-US" i="1" dirty="0" err="1"/>
            <a:t>toGRanges</a:t>
          </a:r>
          <a:endParaRPr lang="en-US" i="1" dirty="0"/>
        </a:p>
      </dgm:t>
    </dgm:pt>
    <dgm:pt modelId="{5BBE03A8-3ADA-48E7-98AA-4155F16032CB}" type="parTrans" cxnId="{D7D6CD02-8115-4F69-A349-2350FA78C00B}">
      <dgm:prSet/>
      <dgm:spPr/>
      <dgm:t>
        <a:bodyPr/>
        <a:lstStyle/>
        <a:p>
          <a:endParaRPr lang="en-US"/>
        </a:p>
      </dgm:t>
    </dgm:pt>
    <dgm:pt modelId="{D0BF480E-39F9-4AFF-BF13-2AA280F0BC6F}" type="sibTrans" cxnId="{D7D6CD02-8115-4F69-A349-2350FA78C00B}">
      <dgm:prSet/>
      <dgm:spPr/>
      <dgm:t>
        <a:bodyPr/>
        <a:lstStyle/>
        <a:p>
          <a:pPr>
            <a:lnSpc>
              <a:spcPct val="100000"/>
            </a:lnSpc>
          </a:pPr>
          <a:endParaRPr lang="en-US"/>
        </a:p>
      </dgm:t>
    </dgm:pt>
    <dgm:pt modelId="{3D54C66C-8555-4411-814A-085ABED65536}">
      <dgm:prSet/>
      <dgm:spPr/>
      <dgm:t>
        <a:bodyPr/>
        <a:lstStyle/>
        <a:p>
          <a:pPr>
            <a:lnSpc>
              <a:spcPct val="100000"/>
            </a:lnSpc>
          </a:pPr>
          <a:r>
            <a:rPr lang="en-US" dirty="0"/>
            <a:t>Generate annotation data with </a:t>
          </a:r>
          <a:r>
            <a:rPr lang="en-US" i="1" dirty="0" err="1"/>
            <a:t>toGRanges</a:t>
          </a:r>
          <a:endParaRPr lang="en-US" i="1" dirty="0"/>
        </a:p>
      </dgm:t>
    </dgm:pt>
    <dgm:pt modelId="{6E0DD83D-9DE1-4045-BF89-C64A58077DC6}" type="parTrans" cxnId="{489FAD50-9F47-4166-A35C-36B233BC22E6}">
      <dgm:prSet/>
      <dgm:spPr/>
      <dgm:t>
        <a:bodyPr/>
        <a:lstStyle/>
        <a:p>
          <a:endParaRPr lang="en-US"/>
        </a:p>
      </dgm:t>
    </dgm:pt>
    <dgm:pt modelId="{1F70F664-A1FE-445E-97B3-491DEED5C03C}" type="sibTrans" cxnId="{489FAD50-9F47-4166-A35C-36B233BC22E6}">
      <dgm:prSet/>
      <dgm:spPr/>
      <dgm:t>
        <a:bodyPr/>
        <a:lstStyle/>
        <a:p>
          <a:pPr>
            <a:lnSpc>
              <a:spcPct val="100000"/>
            </a:lnSpc>
          </a:pPr>
          <a:endParaRPr lang="en-US"/>
        </a:p>
      </dgm:t>
    </dgm:pt>
    <dgm:pt modelId="{A4095771-9667-45D3-9055-8EF5FA48E3CE}">
      <dgm:prSet/>
      <dgm:spPr/>
      <dgm:t>
        <a:bodyPr/>
        <a:lstStyle/>
        <a:p>
          <a:pPr>
            <a:lnSpc>
              <a:spcPct val="100000"/>
            </a:lnSpc>
          </a:pPr>
          <a:r>
            <a:rPr lang="en-US" dirty="0"/>
            <a:t>Annotate peaks with </a:t>
          </a:r>
          <a:r>
            <a:rPr lang="en-US" i="1" dirty="0" err="1"/>
            <a:t>annotatePeakInBatch</a:t>
          </a:r>
          <a:endParaRPr lang="en-US" i="1" dirty="0"/>
        </a:p>
      </dgm:t>
    </dgm:pt>
    <dgm:pt modelId="{8D907EEE-AEA8-4B27-A8B8-F42B25677832}" type="parTrans" cxnId="{AE8F9E91-8C2A-45D9-B11E-D312E883A4DF}">
      <dgm:prSet/>
      <dgm:spPr/>
      <dgm:t>
        <a:bodyPr/>
        <a:lstStyle/>
        <a:p>
          <a:endParaRPr lang="en-US"/>
        </a:p>
      </dgm:t>
    </dgm:pt>
    <dgm:pt modelId="{9B531C74-2AD5-4FC1-AB62-71AD785B5F45}" type="sibTrans" cxnId="{AE8F9E91-8C2A-45D9-B11E-D312E883A4DF}">
      <dgm:prSet/>
      <dgm:spPr/>
      <dgm:t>
        <a:bodyPr/>
        <a:lstStyle/>
        <a:p>
          <a:pPr>
            <a:lnSpc>
              <a:spcPct val="100000"/>
            </a:lnSpc>
          </a:pPr>
          <a:endParaRPr lang="en-US"/>
        </a:p>
      </dgm:t>
    </dgm:pt>
    <dgm:pt modelId="{F6E51A95-42EA-4F16-9F57-FFC39F224A82}">
      <dgm:prSet/>
      <dgm:spPr/>
      <dgm:t>
        <a:bodyPr/>
        <a:lstStyle/>
        <a:p>
          <a:pPr>
            <a:lnSpc>
              <a:spcPct val="100000"/>
            </a:lnSpc>
          </a:pPr>
          <a:r>
            <a:rPr lang="en-US" dirty="0"/>
            <a:t>Add additional information with </a:t>
          </a:r>
          <a:r>
            <a:rPr lang="en-US" i="1" dirty="0" err="1"/>
            <a:t>addGeneIDs</a:t>
          </a:r>
          <a:endParaRPr lang="en-US" i="1" dirty="0"/>
        </a:p>
      </dgm:t>
    </dgm:pt>
    <dgm:pt modelId="{7EB2D1DF-5B98-4932-A3F1-EBF3BC92E4DB}" type="parTrans" cxnId="{2C16E983-A695-4541-96B0-A60B610E3DCF}">
      <dgm:prSet/>
      <dgm:spPr/>
      <dgm:t>
        <a:bodyPr/>
        <a:lstStyle/>
        <a:p>
          <a:endParaRPr lang="en-US"/>
        </a:p>
      </dgm:t>
    </dgm:pt>
    <dgm:pt modelId="{BF77D1D3-ADB3-439B-83F3-46DB2236EB8E}" type="sibTrans" cxnId="{2C16E983-A695-4541-96B0-A60B610E3DCF}">
      <dgm:prSet/>
      <dgm:spPr/>
      <dgm:t>
        <a:bodyPr/>
        <a:lstStyle/>
        <a:p>
          <a:endParaRPr lang="en-US"/>
        </a:p>
      </dgm:t>
    </dgm:pt>
    <dgm:pt modelId="{2694E926-703C-4BF5-8EB4-5CAE355EDC83}" type="pres">
      <dgm:prSet presAssocID="{17283594-610B-4737-9CB2-48EE4C40C875}" presName="root" presStyleCnt="0">
        <dgm:presLayoutVars>
          <dgm:dir/>
          <dgm:resizeHandles val="exact"/>
        </dgm:presLayoutVars>
      </dgm:prSet>
      <dgm:spPr/>
    </dgm:pt>
    <dgm:pt modelId="{33BAB809-70A1-4A5F-8584-33DE03A2C839}" type="pres">
      <dgm:prSet presAssocID="{17283594-610B-4737-9CB2-48EE4C40C875}" presName="container" presStyleCnt="0">
        <dgm:presLayoutVars>
          <dgm:dir/>
          <dgm:resizeHandles val="exact"/>
        </dgm:presLayoutVars>
      </dgm:prSet>
      <dgm:spPr/>
    </dgm:pt>
    <dgm:pt modelId="{FD9EB682-E6A2-484A-BD6C-A159F6E96DE3}" type="pres">
      <dgm:prSet presAssocID="{03FD72A5-A262-4E85-868C-F913604B04E7}" presName="compNode" presStyleCnt="0"/>
      <dgm:spPr/>
    </dgm:pt>
    <dgm:pt modelId="{B09FA313-C350-45C6-9D3F-520E2317229F}" type="pres">
      <dgm:prSet presAssocID="{03FD72A5-A262-4E85-868C-F913604B04E7}" presName="iconBgRect" presStyleLbl="bgShp" presStyleIdx="0" presStyleCnt="4"/>
      <dgm:spPr/>
    </dgm:pt>
    <dgm:pt modelId="{DC5B0D41-72E2-418F-B9C2-2423C405DA2B}" type="pres">
      <dgm:prSet presAssocID="{03FD72A5-A262-4E85-868C-F913604B04E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B"/>
        </a:ext>
      </dgm:extLst>
    </dgm:pt>
    <dgm:pt modelId="{5DA10454-DADE-452D-84CF-D3BE1AED6435}" type="pres">
      <dgm:prSet presAssocID="{03FD72A5-A262-4E85-868C-F913604B04E7}" presName="spaceRect" presStyleCnt="0"/>
      <dgm:spPr/>
    </dgm:pt>
    <dgm:pt modelId="{B4031C72-4FE3-4DAF-A051-6C95EFE1DDDF}" type="pres">
      <dgm:prSet presAssocID="{03FD72A5-A262-4E85-868C-F913604B04E7}" presName="textRect" presStyleLbl="revTx" presStyleIdx="0" presStyleCnt="4">
        <dgm:presLayoutVars>
          <dgm:chMax val="1"/>
          <dgm:chPref val="1"/>
        </dgm:presLayoutVars>
      </dgm:prSet>
      <dgm:spPr/>
    </dgm:pt>
    <dgm:pt modelId="{03CAEC84-A746-420A-BEF6-3A346996D8C8}" type="pres">
      <dgm:prSet presAssocID="{D0BF480E-39F9-4AFF-BF13-2AA280F0BC6F}" presName="sibTrans" presStyleLbl="sibTrans2D1" presStyleIdx="0" presStyleCnt="0"/>
      <dgm:spPr/>
    </dgm:pt>
    <dgm:pt modelId="{44B9BDD2-D8E8-42A6-9F26-6535F536C27A}" type="pres">
      <dgm:prSet presAssocID="{3D54C66C-8555-4411-814A-085ABED65536}" presName="compNode" presStyleCnt="0"/>
      <dgm:spPr/>
    </dgm:pt>
    <dgm:pt modelId="{B449E231-EF18-477D-9060-14FCBE15D81A}" type="pres">
      <dgm:prSet presAssocID="{3D54C66C-8555-4411-814A-085ABED65536}" presName="iconBgRect" presStyleLbl="bgShp" presStyleIdx="1" presStyleCnt="4"/>
      <dgm:spPr/>
    </dgm:pt>
    <dgm:pt modelId="{E96A7EA0-095F-49C1-85B7-F0369685A1D0}" type="pres">
      <dgm:prSet presAssocID="{3D54C66C-8555-4411-814A-085ABED655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2E50313-6D9C-451B-A2F6-33DAA5A7CCE8}" type="pres">
      <dgm:prSet presAssocID="{3D54C66C-8555-4411-814A-085ABED65536}" presName="spaceRect" presStyleCnt="0"/>
      <dgm:spPr/>
    </dgm:pt>
    <dgm:pt modelId="{0A291534-A2E9-4E8D-A71F-56BB8234366E}" type="pres">
      <dgm:prSet presAssocID="{3D54C66C-8555-4411-814A-085ABED65536}" presName="textRect" presStyleLbl="revTx" presStyleIdx="1" presStyleCnt="4">
        <dgm:presLayoutVars>
          <dgm:chMax val="1"/>
          <dgm:chPref val="1"/>
        </dgm:presLayoutVars>
      </dgm:prSet>
      <dgm:spPr/>
    </dgm:pt>
    <dgm:pt modelId="{A2437675-8EDE-47BD-B98A-94EE351E2FAD}" type="pres">
      <dgm:prSet presAssocID="{1F70F664-A1FE-445E-97B3-491DEED5C03C}" presName="sibTrans" presStyleLbl="sibTrans2D1" presStyleIdx="0" presStyleCnt="0"/>
      <dgm:spPr/>
    </dgm:pt>
    <dgm:pt modelId="{DA001CAD-E445-4C72-851E-F18453625EC8}" type="pres">
      <dgm:prSet presAssocID="{A4095771-9667-45D3-9055-8EF5FA48E3CE}" presName="compNode" presStyleCnt="0"/>
      <dgm:spPr/>
    </dgm:pt>
    <dgm:pt modelId="{BECAE938-6532-41C0-AEC4-A3301D70EB6B}" type="pres">
      <dgm:prSet presAssocID="{A4095771-9667-45D3-9055-8EF5FA48E3CE}" presName="iconBgRect" presStyleLbl="bgShp" presStyleIdx="2" presStyleCnt="4"/>
      <dgm:spPr/>
    </dgm:pt>
    <dgm:pt modelId="{1D6C711C-AD1A-461F-A27E-C837194D38DB}" type="pres">
      <dgm:prSet presAssocID="{A4095771-9667-45D3-9055-8EF5FA48E3C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p with pin"/>
        </a:ext>
      </dgm:extLst>
    </dgm:pt>
    <dgm:pt modelId="{01F477F9-940B-4961-BC42-AC4CDD9F9A87}" type="pres">
      <dgm:prSet presAssocID="{A4095771-9667-45D3-9055-8EF5FA48E3CE}" presName="spaceRect" presStyleCnt="0"/>
      <dgm:spPr/>
    </dgm:pt>
    <dgm:pt modelId="{38E3CE31-CF98-409B-8523-6EDD1DF637B6}" type="pres">
      <dgm:prSet presAssocID="{A4095771-9667-45D3-9055-8EF5FA48E3CE}" presName="textRect" presStyleLbl="revTx" presStyleIdx="2" presStyleCnt="4">
        <dgm:presLayoutVars>
          <dgm:chMax val="1"/>
          <dgm:chPref val="1"/>
        </dgm:presLayoutVars>
      </dgm:prSet>
      <dgm:spPr/>
    </dgm:pt>
    <dgm:pt modelId="{834691A1-D93A-4A8C-8E81-7CC1FD141C53}" type="pres">
      <dgm:prSet presAssocID="{9B531C74-2AD5-4FC1-AB62-71AD785B5F45}" presName="sibTrans" presStyleLbl="sibTrans2D1" presStyleIdx="0" presStyleCnt="0"/>
      <dgm:spPr/>
    </dgm:pt>
    <dgm:pt modelId="{D3437EDA-8F73-40A6-9686-CEE366CC75F4}" type="pres">
      <dgm:prSet presAssocID="{F6E51A95-42EA-4F16-9F57-FFC39F224A82}" presName="compNode" presStyleCnt="0"/>
      <dgm:spPr/>
    </dgm:pt>
    <dgm:pt modelId="{2E00F913-2D67-4CFB-8440-7551914EF10B}" type="pres">
      <dgm:prSet presAssocID="{F6E51A95-42EA-4F16-9F57-FFC39F224A82}" presName="iconBgRect" presStyleLbl="bgShp" presStyleIdx="3" presStyleCnt="4"/>
      <dgm:spPr/>
    </dgm:pt>
    <dgm:pt modelId="{20C66B89-0F39-4459-8FB4-3F57442EC1F2}" type="pres">
      <dgm:prSet presAssocID="{F6E51A95-42EA-4F16-9F57-FFC39F224A8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List RTL"/>
        </a:ext>
      </dgm:extLst>
    </dgm:pt>
    <dgm:pt modelId="{F27549B3-45EA-471A-A4C6-9549BC6EFB85}" type="pres">
      <dgm:prSet presAssocID="{F6E51A95-42EA-4F16-9F57-FFC39F224A82}" presName="spaceRect" presStyleCnt="0"/>
      <dgm:spPr/>
    </dgm:pt>
    <dgm:pt modelId="{20197EE8-1B74-4309-862A-CE0A978591F3}" type="pres">
      <dgm:prSet presAssocID="{F6E51A95-42EA-4F16-9F57-FFC39F224A82}" presName="textRect" presStyleLbl="revTx" presStyleIdx="3" presStyleCnt="4">
        <dgm:presLayoutVars>
          <dgm:chMax val="1"/>
          <dgm:chPref val="1"/>
        </dgm:presLayoutVars>
      </dgm:prSet>
      <dgm:spPr/>
    </dgm:pt>
  </dgm:ptLst>
  <dgm:cxnLst>
    <dgm:cxn modelId="{D7D6CD02-8115-4F69-A349-2350FA78C00B}" srcId="{17283594-610B-4737-9CB2-48EE4C40C875}" destId="{03FD72A5-A262-4E85-868C-F913604B04E7}" srcOrd="0" destOrd="0" parTransId="{5BBE03A8-3ADA-48E7-98AA-4155F16032CB}" sibTransId="{D0BF480E-39F9-4AFF-BF13-2AA280F0BC6F}"/>
    <dgm:cxn modelId="{BC5E1A12-D41E-4A77-9BFF-8E2385A4D6DE}" type="presOf" srcId="{17283594-610B-4737-9CB2-48EE4C40C875}" destId="{2694E926-703C-4BF5-8EB4-5CAE355EDC83}" srcOrd="0" destOrd="0" presId="urn:microsoft.com/office/officeart/2018/2/layout/IconCircleList"/>
    <dgm:cxn modelId="{83EFCC14-401F-412F-97F7-40A458195D3D}" type="presOf" srcId="{9B531C74-2AD5-4FC1-AB62-71AD785B5F45}" destId="{834691A1-D93A-4A8C-8E81-7CC1FD141C53}" srcOrd="0" destOrd="0" presId="urn:microsoft.com/office/officeart/2018/2/layout/IconCircleList"/>
    <dgm:cxn modelId="{7637F814-5EC2-4939-A7E8-705A3CAA5E06}" type="presOf" srcId="{3D54C66C-8555-4411-814A-085ABED65536}" destId="{0A291534-A2E9-4E8D-A71F-56BB8234366E}" srcOrd="0" destOrd="0" presId="urn:microsoft.com/office/officeart/2018/2/layout/IconCircleList"/>
    <dgm:cxn modelId="{2070082F-AA3B-4619-B5E0-90EA77E25CC4}" type="presOf" srcId="{F6E51A95-42EA-4F16-9F57-FFC39F224A82}" destId="{20197EE8-1B74-4309-862A-CE0A978591F3}" srcOrd="0" destOrd="0" presId="urn:microsoft.com/office/officeart/2018/2/layout/IconCircleList"/>
    <dgm:cxn modelId="{489FAD50-9F47-4166-A35C-36B233BC22E6}" srcId="{17283594-610B-4737-9CB2-48EE4C40C875}" destId="{3D54C66C-8555-4411-814A-085ABED65536}" srcOrd="1" destOrd="0" parTransId="{6E0DD83D-9DE1-4045-BF89-C64A58077DC6}" sibTransId="{1F70F664-A1FE-445E-97B3-491DEED5C03C}"/>
    <dgm:cxn modelId="{A47BAA51-085B-473C-AA78-ADCD8F7A48E3}" type="presOf" srcId="{1F70F664-A1FE-445E-97B3-491DEED5C03C}" destId="{A2437675-8EDE-47BD-B98A-94EE351E2FAD}" srcOrd="0" destOrd="0" presId="urn:microsoft.com/office/officeart/2018/2/layout/IconCircleList"/>
    <dgm:cxn modelId="{2C16E983-A695-4541-96B0-A60B610E3DCF}" srcId="{17283594-610B-4737-9CB2-48EE4C40C875}" destId="{F6E51A95-42EA-4F16-9F57-FFC39F224A82}" srcOrd="3" destOrd="0" parTransId="{7EB2D1DF-5B98-4932-A3F1-EBF3BC92E4DB}" sibTransId="{BF77D1D3-ADB3-439B-83F3-46DB2236EB8E}"/>
    <dgm:cxn modelId="{413E7291-7FBB-40B8-A03B-A27CBDBABD20}" type="presOf" srcId="{A4095771-9667-45D3-9055-8EF5FA48E3CE}" destId="{38E3CE31-CF98-409B-8523-6EDD1DF637B6}" srcOrd="0" destOrd="0" presId="urn:microsoft.com/office/officeart/2018/2/layout/IconCircleList"/>
    <dgm:cxn modelId="{AE8F9E91-8C2A-45D9-B11E-D312E883A4DF}" srcId="{17283594-610B-4737-9CB2-48EE4C40C875}" destId="{A4095771-9667-45D3-9055-8EF5FA48E3CE}" srcOrd="2" destOrd="0" parTransId="{8D907EEE-AEA8-4B27-A8B8-F42B25677832}" sibTransId="{9B531C74-2AD5-4FC1-AB62-71AD785B5F45}"/>
    <dgm:cxn modelId="{D89A39CF-46AD-497F-A355-CC22BAB98A71}" type="presOf" srcId="{03FD72A5-A262-4E85-868C-F913604B04E7}" destId="{B4031C72-4FE3-4DAF-A051-6C95EFE1DDDF}" srcOrd="0" destOrd="0" presId="urn:microsoft.com/office/officeart/2018/2/layout/IconCircleList"/>
    <dgm:cxn modelId="{1116D1EB-3C13-4C3D-8A12-76B06F4B7150}" type="presOf" srcId="{D0BF480E-39F9-4AFF-BF13-2AA280F0BC6F}" destId="{03CAEC84-A746-420A-BEF6-3A346996D8C8}" srcOrd="0" destOrd="0" presId="urn:microsoft.com/office/officeart/2018/2/layout/IconCircleList"/>
    <dgm:cxn modelId="{C90A5F76-91C1-469D-9B57-78C44B3C35AE}" type="presParOf" srcId="{2694E926-703C-4BF5-8EB4-5CAE355EDC83}" destId="{33BAB809-70A1-4A5F-8584-33DE03A2C839}" srcOrd="0" destOrd="0" presId="urn:microsoft.com/office/officeart/2018/2/layout/IconCircleList"/>
    <dgm:cxn modelId="{1A129257-5FC6-4F14-BE2F-F6FC41A19CEB}" type="presParOf" srcId="{33BAB809-70A1-4A5F-8584-33DE03A2C839}" destId="{FD9EB682-E6A2-484A-BD6C-A159F6E96DE3}" srcOrd="0" destOrd="0" presId="urn:microsoft.com/office/officeart/2018/2/layout/IconCircleList"/>
    <dgm:cxn modelId="{1C4FCCB5-95B7-469C-8DF4-34F84181C043}" type="presParOf" srcId="{FD9EB682-E6A2-484A-BD6C-A159F6E96DE3}" destId="{B09FA313-C350-45C6-9D3F-520E2317229F}" srcOrd="0" destOrd="0" presId="urn:microsoft.com/office/officeart/2018/2/layout/IconCircleList"/>
    <dgm:cxn modelId="{CD643EA3-22AE-424F-9388-37D295718930}" type="presParOf" srcId="{FD9EB682-E6A2-484A-BD6C-A159F6E96DE3}" destId="{DC5B0D41-72E2-418F-B9C2-2423C405DA2B}" srcOrd="1" destOrd="0" presId="urn:microsoft.com/office/officeart/2018/2/layout/IconCircleList"/>
    <dgm:cxn modelId="{F36C4EF2-99AB-4572-8861-5B2ABEB3F128}" type="presParOf" srcId="{FD9EB682-E6A2-484A-BD6C-A159F6E96DE3}" destId="{5DA10454-DADE-452D-84CF-D3BE1AED6435}" srcOrd="2" destOrd="0" presId="urn:microsoft.com/office/officeart/2018/2/layout/IconCircleList"/>
    <dgm:cxn modelId="{78ADBA18-B38C-49F1-A899-D1EE53FD0268}" type="presParOf" srcId="{FD9EB682-E6A2-484A-BD6C-A159F6E96DE3}" destId="{B4031C72-4FE3-4DAF-A051-6C95EFE1DDDF}" srcOrd="3" destOrd="0" presId="urn:microsoft.com/office/officeart/2018/2/layout/IconCircleList"/>
    <dgm:cxn modelId="{6EFF845D-CAEC-4F10-A012-7D063FF340F3}" type="presParOf" srcId="{33BAB809-70A1-4A5F-8584-33DE03A2C839}" destId="{03CAEC84-A746-420A-BEF6-3A346996D8C8}" srcOrd="1" destOrd="0" presId="urn:microsoft.com/office/officeart/2018/2/layout/IconCircleList"/>
    <dgm:cxn modelId="{58A72DF3-FBB8-4591-B6CE-A2EEDD39C0E3}" type="presParOf" srcId="{33BAB809-70A1-4A5F-8584-33DE03A2C839}" destId="{44B9BDD2-D8E8-42A6-9F26-6535F536C27A}" srcOrd="2" destOrd="0" presId="urn:microsoft.com/office/officeart/2018/2/layout/IconCircleList"/>
    <dgm:cxn modelId="{F29356C3-743E-4900-8261-D5C32FBCC3BE}" type="presParOf" srcId="{44B9BDD2-D8E8-42A6-9F26-6535F536C27A}" destId="{B449E231-EF18-477D-9060-14FCBE15D81A}" srcOrd="0" destOrd="0" presId="urn:microsoft.com/office/officeart/2018/2/layout/IconCircleList"/>
    <dgm:cxn modelId="{6FE3F0D5-5E25-4574-A603-4C08F0EB0698}" type="presParOf" srcId="{44B9BDD2-D8E8-42A6-9F26-6535F536C27A}" destId="{E96A7EA0-095F-49C1-85B7-F0369685A1D0}" srcOrd="1" destOrd="0" presId="urn:microsoft.com/office/officeart/2018/2/layout/IconCircleList"/>
    <dgm:cxn modelId="{8967B74F-9A38-4BDB-A7B2-1E9DF4CD1819}" type="presParOf" srcId="{44B9BDD2-D8E8-42A6-9F26-6535F536C27A}" destId="{C2E50313-6D9C-451B-A2F6-33DAA5A7CCE8}" srcOrd="2" destOrd="0" presId="urn:microsoft.com/office/officeart/2018/2/layout/IconCircleList"/>
    <dgm:cxn modelId="{2F12D307-93AC-41B5-9CC7-D61FE9F2B204}" type="presParOf" srcId="{44B9BDD2-D8E8-42A6-9F26-6535F536C27A}" destId="{0A291534-A2E9-4E8D-A71F-56BB8234366E}" srcOrd="3" destOrd="0" presId="urn:microsoft.com/office/officeart/2018/2/layout/IconCircleList"/>
    <dgm:cxn modelId="{00AA9426-CC95-4CFF-B7C8-BE63109E4174}" type="presParOf" srcId="{33BAB809-70A1-4A5F-8584-33DE03A2C839}" destId="{A2437675-8EDE-47BD-B98A-94EE351E2FAD}" srcOrd="3" destOrd="0" presId="urn:microsoft.com/office/officeart/2018/2/layout/IconCircleList"/>
    <dgm:cxn modelId="{A234EF39-F00D-4609-914D-46C61F8F5908}" type="presParOf" srcId="{33BAB809-70A1-4A5F-8584-33DE03A2C839}" destId="{DA001CAD-E445-4C72-851E-F18453625EC8}" srcOrd="4" destOrd="0" presId="urn:microsoft.com/office/officeart/2018/2/layout/IconCircleList"/>
    <dgm:cxn modelId="{533BCC5E-2A4F-4A5A-AEA0-E0352320A26D}" type="presParOf" srcId="{DA001CAD-E445-4C72-851E-F18453625EC8}" destId="{BECAE938-6532-41C0-AEC4-A3301D70EB6B}" srcOrd="0" destOrd="0" presId="urn:microsoft.com/office/officeart/2018/2/layout/IconCircleList"/>
    <dgm:cxn modelId="{F4A56E19-5A31-432E-BEDE-D9E9487743D6}" type="presParOf" srcId="{DA001CAD-E445-4C72-851E-F18453625EC8}" destId="{1D6C711C-AD1A-461F-A27E-C837194D38DB}" srcOrd="1" destOrd="0" presId="urn:microsoft.com/office/officeart/2018/2/layout/IconCircleList"/>
    <dgm:cxn modelId="{0C2EB86E-F926-490B-8C8C-20E701E7F82F}" type="presParOf" srcId="{DA001CAD-E445-4C72-851E-F18453625EC8}" destId="{01F477F9-940B-4961-BC42-AC4CDD9F9A87}" srcOrd="2" destOrd="0" presId="urn:microsoft.com/office/officeart/2018/2/layout/IconCircleList"/>
    <dgm:cxn modelId="{1D73E640-818F-472F-B528-3F27B4BC215B}" type="presParOf" srcId="{DA001CAD-E445-4C72-851E-F18453625EC8}" destId="{38E3CE31-CF98-409B-8523-6EDD1DF637B6}" srcOrd="3" destOrd="0" presId="urn:microsoft.com/office/officeart/2018/2/layout/IconCircleList"/>
    <dgm:cxn modelId="{EE021185-1BF9-4047-992E-7A201828EDCF}" type="presParOf" srcId="{33BAB809-70A1-4A5F-8584-33DE03A2C839}" destId="{834691A1-D93A-4A8C-8E81-7CC1FD141C53}" srcOrd="5" destOrd="0" presId="urn:microsoft.com/office/officeart/2018/2/layout/IconCircleList"/>
    <dgm:cxn modelId="{F8F4CE7A-670E-4E89-BCA0-370DB856B558}" type="presParOf" srcId="{33BAB809-70A1-4A5F-8584-33DE03A2C839}" destId="{D3437EDA-8F73-40A6-9686-CEE366CC75F4}" srcOrd="6" destOrd="0" presId="urn:microsoft.com/office/officeart/2018/2/layout/IconCircleList"/>
    <dgm:cxn modelId="{32CB0044-8AC5-4E21-AD9E-42B10BB27D88}" type="presParOf" srcId="{D3437EDA-8F73-40A6-9686-CEE366CC75F4}" destId="{2E00F913-2D67-4CFB-8440-7551914EF10B}" srcOrd="0" destOrd="0" presId="urn:microsoft.com/office/officeart/2018/2/layout/IconCircleList"/>
    <dgm:cxn modelId="{6557699B-F974-461B-8CE0-096B8B207DE9}" type="presParOf" srcId="{D3437EDA-8F73-40A6-9686-CEE366CC75F4}" destId="{20C66B89-0F39-4459-8FB4-3F57442EC1F2}" srcOrd="1" destOrd="0" presId="urn:microsoft.com/office/officeart/2018/2/layout/IconCircleList"/>
    <dgm:cxn modelId="{29E79CB5-A71E-4BF0-BC3E-BA157CC93E22}" type="presParOf" srcId="{D3437EDA-8F73-40A6-9686-CEE366CC75F4}" destId="{F27549B3-45EA-471A-A4C6-9549BC6EFB85}" srcOrd="2" destOrd="0" presId="urn:microsoft.com/office/officeart/2018/2/layout/IconCircleList"/>
    <dgm:cxn modelId="{D4C657A8-FE26-4613-A051-84E364D79A24}" type="presParOf" srcId="{D3437EDA-8F73-40A6-9686-CEE366CC75F4}" destId="{20197EE8-1B74-4309-862A-CE0A978591F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FA313-C350-45C6-9D3F-520E2317229F}">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5B0D41-72E2-418F-B9C2-2423C405DA2B}">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031C72-4FE3-4DAF-A051-6C95EFE1DDDF}">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dirty="0"/>
            <a:t>Read peak data with </a:t>
          </a:r>
          <a:r>
            <a:rPr lang="en-US" sz="2300" i="1" kern="1200" dirty="0" err="1"/>
            <a:t>toGRanges</a:t>
          </a:r>
          <a:endParaRPr lang="en-US" sz="2300" i="1" kern="1200" dirty="0"/>
        </a:p>
      </dsp:txBody>
      <dsp:txXfrm>
        <a:off x="1834517" y="469890"/>
        <a:ext cx="3148942" cy="1335915"/>
      </dsp:txXfrm>
    </dsp:sp>
    <dsp:sp modelId="{B449E231-EF18-477D-9060-14FCBE15D81A}">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6A7EA0-095F-49C1-85B7-F0369685A1D0}">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291534-A2E9-4E8D-A71F-56BB8234366E}">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dirty="0"/>
            <a:t>Generate annotation data with </a:t>
          </a:r>
          <a:r>
            <a:rPr lang="en-US" sz="2300" i="1" kern="1200" dirty="0" err="1"/>
            <a:t>toGRanges</a:t>
          </a:r>
          <a:endParaRPr lang="en-US" sz="2300" i="1" kern="1200" dirty="0"/>
        </a:p>
      </dsp:txBody>
      <dsp:txXfrm>
        <a:off x="7154322" y="469890"/>
        <a:ext cx="3148942" cy="1335915"/>
      </dsp:txXfrm>
    </dsp:sp>
    <dsp:sp modelId="{BECAE938-6532-41C0-AEC4-A3301D70EB6B}">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6C711C-AD1A-461F-A27E-C837194D38DB}">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E3CE31-CF98-409B-8523-6EDD1DF637B6}">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dirty="0"/>
            <a:t>Annotate peaks with </a:t>
          </a:r>
          <a:r>
            <a:rPr lang="en-US" sz="2300" i="1" kern="1200" dirty="0" err="1"/>
            <a:t>annotatePeakInBatch</a:t>
          </a:r>
          <a:endParaRPr lang="en-US" sz="2300" i="1" kern="1200" dirty="0"/>
        </a:p>
      </dsp:txBody>
      <dsp:txXfrm>
        <a:off x="1834517" y="2545532"/>
        <a:ext cx="3148942" cy="1335915"/>
      </dsp:txXfrm>
    </dsp:sp>
    <dsp:sp modelId="{2E00F913-2D67-4CFB-8440-7551914EF10B}">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C66B89-0F39-4459-8FB4-3F57442EC1F2}">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197EE8-1B74-4309-862A-CE0A978591F3}">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dirty="0"/>
            <a:t>Add additional information with </a:t>
          </a:r>
          <a:r>
            <a:rPr lang="en-US" sz="2300" i="1" kern="1200" dirty="0" err="1"/>
            <a:t>addGeneIDs</a:t>
          </a:r>
          <a:endParaRPr lang="en-US" sz="2300" i="1" kern="1200" dirty="0"/>
        </a:p>
      </dsp:txBody>
      <dsp:txXfrm>
        <a:off x="7154322" y="2545532"/>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3CFD4-51DB-0746-83A4-6810FED3D41A}" type="datetimeFigureOut">
              <a:rPr lang="en-US" smtClean="0"/>
              <a:t>6/26/20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4E6B65-3B94-D241-ACD9-1C54C18A8365}" type="slidenum">
              <a:rPr lang="en-US" smtClean="0"/>
              <a:t>‹#›</a:t>
            </a:fld>
            <a:endParaRPr lang="en-US"/>
          </a:p>
        </p:txBody>
      </p:sp>
    </p:spTree>
    <p:extLst>
      <p:ext uri="{BB962C8B-B14F-4D97-AF65-F5344CB8AC3E}">
        <p14:creationId xmlns:p14="http://schemas.microsoft.com/office/powerpoint/2010/main" val="1123258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sanger.ac.uk/HGP/havana/"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ature.com/nrg/journal/v10/n10/full/nrg2641.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ature.com/articles/nrg2641#ref-CR12"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Thank you for attending advanced bioinformatics. I am </a:t>
            </a:r>
            <a:r>
              <a:rPr lang="en-US" dirty="0" err="1"/>
              <a:t>Jianhong</a:t>
            </a:r>
            <a:r>
              <a:rPr lang="en-US" dirty="0"/>
              <a:t>. Today I will introduce ChIPpeakAnno, a package for batch annotation of the peaks identified from either ChIP-seq, ChIP-chip experiments or any experiments resulted in large number of chromosome ranges. Please do not be hesitate to stop me when you have any question. </a:t>
            </a:r>
          </a:p>
          <a:p>
            <a:endParaRPr lang="en-US" dirty="0"/>
          </a:p>
        </p:txBody>
      </p:sp>
      <p:sp>
        <p:nvSpPr>
          <p:cNvPr id="4" name="Slide Number Placeholder 3"/>
          <p:cNvSpPr>
            <a:spLocks noGrp="1"/>
          </p:cNvSpPr>
          <p:nvPr>
            <p:ph type="sldNum" sz="quarter" idx="5"/>
          </p:nvPr>
        </p:nvSpPr>
        <p:spPr/>
        <p:txBody>
          <a:bodyPr/>
          <a:lstStyle/>
          <a:p>
            <a:fld id="{338612CD-539B-4044-99BA-069260D65411}" type="slidenum">
              <a:rPr lang="en-US" smtClean="0"/>
              <a:t>1</a:t>
            </a:fld>
            <a:endParaRPr lang="en-US"/>
          </a:p>
        </p:txBody>
      </p:sp>
    </p:spTree>
    <p:extLst>
      <p:ext uri="{BB962C8B-B14F-4D97-AF65-F5344CB8AC3E}">
        <p14:creationId xmlns:p14="http://schemas.microsoft.com/office/powerpoint/2010/main" val="2358176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most important function for ChIPpeakAnno is annotation. So I start to introduce the package from annotation. The functions, </a:t>
            </a:r>
            <a:r>
              <a:rPr lang="en-US" i="1" dirty="0" err="1"/>
              <a:t>toGRanges</a:t>
            </a:r>
            <a:r>
              <a:rPr lang="en-US" dirty="0"/>
              <a:t>, </a:t>
            </a:r>
            <a:r>
              <a:rPr lang="en-US" i="1" dirty="0" err="1"/>
              <a:t>annotatePeakInBatch</a:t>
            </a:r>
            <a:r>
              <a:rPr lang="en-US" dirty="0"/>
              <a:t>, and </a:t>
            </a:r>
            <a:r>
              <a:rPr lang="en-US" i="1" dirty="0" err="1"/>
              <a:t>addGeneIDs</a:t>
            </a:r>
            <a:r>
              <a:rPr lang="en-US" dirty="0"/>
              <a:t> in the </a:t>
            </a:r>
            <a:r>
              <a:rPr lang="en-US" b="1" dirty="0"/>
              <a:t>ChIPpeakAnno</a:t>
            </a:r>
            <a:r>
              <a:rPr lang="en-US" dirty="0"/>
              <a:t>, make the annotation of ChIP-Seq peaks streamlined into four major steps: input the peaks, prepare genomic annotations, annotate in batch and add additional information.</a:t>
            </a:r>
          </a:p>
        </p:txBody>
      </p:sp>
      <p:sp>
        <p:nvSpPr>
          <p:cNvPr id="4" name="Slide Number Placeholder 3"/>
          <p:cNvSpPr>
            <a:spLocks noGrp="1"/>
          </p:cNvSpPr>
          <p:nvPr>
            <p:ph type="sldNum" sz="quarter" idx="5"/>
          </p:nvPr>
        </p:nvSpPr>
        <p:spPr/>
        <p:txBody>
          <a:bodyPr/>
          <a:lstStyle/>
          <a:p>
            <a:fld id="{774E6B65-3B94-D241-ACD9-1C54C18A8365}" type="slidenum">
              <a:rPr lang="en-US" smtClean="0"/>
              <a:t>10</a:t>
            </a:fld>
            <a:endParaRPr lang="en-US"/>
          </a:p>
        </p:txBody>
      </p:sp>
    </p:spTree>
    <p:extLst>
      <p:ext uri="{BB962C8B-B14F-4D97-AF65-F5344CB8AC3E}">
        <p14:creationId xmlns:p14="http://schemas.microsoft.com/office/powerpoint/2010/main" val="975939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for your information. It is good to know it. Even you don't know, it does not hurt when you use ChIPpeakAnno.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0-based and 1 based coordinates systems; closed and half-open coordinates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Programer</a:t>
            </a:r>
            <a:r>
              <a:rPr lang="en-US" dirty="0"/>
              <a:t> like 0-based coordinates system because it is easy to operate. For example, by default many program language use 0 to start their index. In C/C++, where we operate pointer, +0 means the address itself and +1 means current address plus 1 structure unit.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Biologists like 1-based coordinates system. The difference is that 0-based coordinates system start counting from 0 where 1-based coordinates system start counting from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concept is closed and half-open coordinates systems. A coordinates system use two number to indicate start and end position. There are two kinds of combination for the numbers: 1. start and end; 2 start and step. The following examples use start and end combination.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MACS2, </a:t>
            </a:r>
            <a:r>
              <a:rPr lang="en-US" dirty="0" err="1"/>
              <a:t>broadpeak</a:t>
            </a:r>
            <a:r>
              <a:rPr lang="en-US" dirty="0"/>
              <a:t>, </a:t>
            </a:r>
            <a:r>
              <a:rPr lang="en-US" dirty="0" err="1"/>
              <a:t>narrowpeak</a:t>
            </a:r>
            <a:r>
              <a:rPr lang="en-US" dirty="0"/>
              <a:t> and other BED </a:t>
            </a:r>
            <a:r>
              <a:rPr lang="en-US" dirty="0" err="1"/>
              <a:t>varitions</a:t>
            </a:r>
            <a:r>
              <a:rPr lang="en-US" dirty="0"/>
              <a:t> using 0-based coordinates.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most of the program can correct handle the coordinates systems so users even did not need to worry this issue at all. </a:t>
            </a:r>
          </a:p>
          <a:p>
            <a:endParaRPr lang="en-US" dirty="0"/>
          </a:p>
        </p:txBody>
      </p:sp>
      <p:sp>
        <p:nvSpPr>
          <p:cNvPr id="4" name="Slide Number Placeholder 3"/>
          <p:cNvSpPr>
            <a:spLocks noGrp="1"/>
          </p:cNvSpPr>
          <p:nvPr>
            <p:ph type="sldNum" sz="quarter" idx="5"/>
          </p:nvPr>
        </p:nvSpPr>
        <p:spPr/>
        <p:txBody>
          <a:bodyPr/>
          <a:lstStyle/>
          <a:p>
            <a:fld id="{774E6B65-3B94-D241-ACD9-1C54C18A8365}" type="slidenum">
              <a:rPr lang="en-US" smtClean="0"/>
              <a:t>11</a:t>
            </a:fld>
            <a:endParaRPr lang="en-US"/>
          </a:p>
        </p:txBody>
      </p:sp>
    </p:spTree>
    <p:extLst>
      <p:ext uri="{BB962C8B-B14F-4D97-AF65-F5344CB8AC3E}">
        <p14:creationId xmlns:p14="http://schemas.microsoft.com/office/powerpoint/2010/main" val="2205545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ChIPpeakAnno, we use </a:t>
            </a:r>
            <a:r>
              <a:rPr lang="en-US" dirty="0" err="1"/>
              <a:t>toGRanges</a:t>
            </a:r>
            <a:r>
              <a:rPr lang="en-US" dirty="0"/>
              <a:t> to prepare the inputs for annotation. The peak file is read by the </a:t>
            </a:r>
            <a:r>
              <a:rPr lang="en-US" dirty="0" err="1"/>
              <a:t>toGRanges</a:t>
            </a:r>
            <a:r>
              <a:rPr lang="en-US" dirty="0"/>
              <a:t> function. And the genomic features are converted into </a:t>
            </a:r>
            <a:r>
              <a:rPr lang="en-US" dirty="0" err="1"/>
              <a:t>GRanges</a:t>
            </a:r>
            <a:r>
              <a:rPr lang="en-US" dirty="0"/>
              <a:t> from other object by the </a:t>
            </a:r>
            <a:r>
              <a:rPr lang="en-US" dirty="0" err="1"/>
              <a:t>toGRanges</a:t>
            </a:r>
            <a:r>
              <a:rPr lang="en-US" dirty="0"/>
              <a:t> function. </a:t>
            </a:r>
          </a:p>
          <a:p>
            <a:r>
              <a:rPr lang="en-US" dirty="0"/>
              <a:t>The </a:t>
            </a:r>
            <a:r>
              <a:rPr lang="en-US" dirty="0" err="1"/>
              <a:t>IRanges</a:t>
            </a:r>
            <a:r>
              <a:rPr lang="en-US" dirty="0"/>
              <a:t> object can be constructed by the </a:t>
            </a:r>
            <a:r>
              <a:rPr lang="en-US" dirty="0" err="1"/>
              <a:t>IRanges</a:t>
            </a:r>
            <a:r>
              <a:rPr lang="en-US" dirty="0"/>
              <a:t> function. It ask start, end and width. You just need give two of them, for example start and end, or start and width. The </a:t>
            </a:r>
            <a:r>
              <a:rPr lang="en-US" dirty="0" err="1"/>
              <a:t>GRanges</a:t>
            </a:r>
            <a:r>
              <a:rPr lang="en-US" dirty="0"/>
              <a:t> class is an extended class of </a:t>
            </a:r>
            <a:r>
              <a:rPr lang="en-US" dirty="0" err="1"/>
              <a:t>IRanges</a:t>
            </a:r>
            <a:r>
              <a:rPr lang="en-US" dirty="0"/>
              <a:t>. Before </a:t>
            </a:r>
            <a:r>
              <a:rPr lang="en-US" dirty="0" err="1"/>
              <a:t>GRanges</a:t>
            </a:r>
            <a:r>
              <a:rPr lang="en-US" dirty="0"/>
              <a:t> class was defined, Bioconductor use </a:t>
            </a:r>
            <a:r>
              <a:rPr lang="en-US" dirty="0" err="1"/>
              <a:t>RangedData</a:t>
            </a:r>
            <a:r>
              <a:rPr lang="en-US" dirty="0"/>
              <a:t>. The </a:t>
            </a:r>
            <a:r>
              <a:rPr lang="en-US" dirty="0" err="1"/>
              <a:t>GRanges</a:t>
            </a:r>
            <a:r>
              <a:rPr lang="en-US" dirty="0"/>
              <a:t> class represent the sequence names, coordinates and names, strand information, and additional information about each coordinate. It also represent some information for assembly such as assembly name, chromosome length, chromosome is circular or not. Those information are used to provide double check mechanism for assembly. If your peak lists are mapped to different assembly from your annotation, it will give a warning different set of sequence names or error message for disagreement of sequence lengths.</a:t>
            </a:r>
          </a:p>
          <a:p>
            <a:r>
              <a:rPr lang="en-US" dirty="0"/>
              <a:t>   </a:t>
            </a:r>
          </a:p>
        </p:txBody>
      </p:sp>
      <p:sp>
        <p:nvSpPr>
          <p:cNvPr id="4" name="Slide Number Placeholder 3"/>
          <p:cNvSpPr>
            <a:spLocks noGrp="1"/>
          </p:cNvSpPr>
          <p:nvPr>
            <p:ph type="sldNum" sz="quarter" idx="5"/>
          </p:nvPr>
        </p:nvSpPr>
        <p:spPr/>
        <p:txBody>
          <a:bodyPr/>
          <a:lstStyle/>
          <a:p>
            <a:fld id="{774E6B65-3B94-D241-ACD9-1C54C18A8365}" type="slidenum">
              <a:rPr lang="en-US" smtClean="0"/>
              <a:t>12</a:t>
            </a:fld>
            <a:endParaRPr lang="en-US"/>
          </a:p>
        </p:txBody>
      </p:sp>
    </p:spTree>
    <p:extLst>
      <p:ext uri="{BB962C8B-B14F-4D97-AF65-F5344CB8AC3E}">
        <p14:creationId xmlns:p14="http://schemas.microsoft.com/office/powerpoint/2010/main" val="1677132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show how to input data by the </a:t>
            </a:r>
            <a:r>
              <a:rPr lang="en-US" dirty="0" err="1"/>
              <a:t>toGRanges</a:t>
            </a:r>
            <a:r>
              <a:rPr lang="en-US" dirty="0"/>
              <a:t> function. I will explain it line by line.</a:t>
            </a:r>
          </a:p>
          <a:p>
            <a:endParaRPr lang="en-US" dirty="0"/>
          </a:p>
          <a:p>
            <a:r>
              <a:rPr lang="en-US" sz="1200" b="1" i="0" kern="1200" dirty="0" err="1">
                <a:solidFill>
                  <a:schemeClr val="tx1"/>
                </a:solidFill>
                <a:effectLst/>
                <a:latin typeface="+mn-lt"/>
                <a:ea typeface="+mn-ea"/>
                <a:cs typeface="+mn-cs"/>
              </a:rPr>
              <a:t>pValue</a:t>
            </a:r>
            <a:r>
              <a:rPr lang="en-US" sz="1200" b="0" i="0" kern="1200" dirty="0">
                <a:solidFill>
                  <a:schemeClr val="tx1"/>
                </a:solidFill>
                <a:effectLst/>
                <a:latin typeface="+mn-lt"/>
                <a:ea typeface="+mn-ea"/>
                <a:cs typeface="+mn-cs"/>
              </a:rPr>
              <a:t> - Measurement of statistical significance (-log10). Use -1 if no </a:t>
            </a:r>
            <a:r>
              <a:rPr lang="en-US" sz="1200" b="0" i="0" kern="1200" dirty="0" err="1">
                <a:solidFill>
                  <a:schemeClr val="tx1"/>
                </a:solidFill>
                <a:effectLst/>
                <a:latin typeface="+mn-lt"/>
                <a:ea typeface="+mn-ea"/>
                <a:cs typeface="+mn-cs"/>
              </a:rPr>
              <a:t>pValue</a:t>
            </a:r>
            <a:r>
              <a:rPr lang="en-US" sz="1200" b="0" i="0" kern="1200" dirty="0">
                <a:solidFill>
                  <a:schemeClr val="tx1"/>
                </a:solidFill>
                <a:effectLst/>
                <a:latin typeface="+mn-lt"/>
                <a:ea typeface="+mn-ea"/>
                <a:cs typeface="+mn-cs"/>
              </a:rPr>
              <a:t> is assigned.</a:t>
            </a:r>
          </a:p>
          <a:p>
            <a:r>
              <a:rPr lang="en-US" sz="1200" b="1" i="0" kern="1200" dirty="0" err="1">
                <a:solidFill>
                  <a:schemeClr val="tx1"/>
                </a:solidFill>
                <a:effectLst/>
                <a:latin typeface="+mn-lt"/>
                <a:ea typeface="+mn-ea"/>
                <a:cs typeface="+mn-cs"/>
              </a:rPr>
              <a:t>qValue</a:t>
            </a:r>
            <a:r>
              <a:rPr lang="en-US" sz="1200" b="0" i="0" kern="1200" dirty="0">
                <a:solidFill>
                  <a:schemeClr val="tx1"/>
                </a:solidFill>
                <a:effectLst/>
                <a:latin typeface="+mn-lt"/>
                <a:ea typeface="+mn-ea"/>
                <a:cs typeface="+mn-cs"/>
              </a:rPr>
              <a:t> - Measurement of statistical significance using false discovery rate (-log10). Use -1 if no </a:t>
            </a:r>
            <a:r>
              <a:rPr lang="en-US" sz="1200" b="0" i="0" kern="1200" dirty="0" err="1">
                <a:solidFill>
                  <a:schemeClr val="tx1"/>
                </a:solidFill>
                <a:effectLst/>
                <a:latin typeface="+mn-lt"/>
                <a:ea typeface="+mn-ea"/>
                <a:cs typeface="+mn-cs"/>
              </a:rPr>
              <a:t>qValue</a:t>
            </a:r>
            <a:r>
              <a:rPr lang="en-US" sz="1200" b="0" i="0" kern="1200" dirty="0">
                <a:solidFill>
                  <a:schemeClr val="tx1"/>
                </a:solidFill>
                <a:effectLst/>
                <a:latin typeface="+mn-lt"/>
                <a:ea typeface="+mn-ea"/>
                <a:cs typeface="+mn-cs"/>
              </a:rPr>
              <a:t> is assigned.</a:t>
            </a:r>
          </a:p>
          <a:p>
            <a:endParaRPr lang="en-US" dirty="0"/>
          </a:p>
        </p:txBody>
      </p:sp>
      <p:sp>
        <p:nvSpPr>
          <p:cNvPr id="4" name="Slide Number Placeholder 3"/>
          <p:cNvSpPr>
            <a:spLocks noGrp="1"/>
          </p:cNvSpPr>
          <p:nvPr>
            <p:ph type="sldNum" sz="quarter" idx="5"/>
          </p:nvPr>
        </p:nvSpPr>
        <p:spPr/>
        <p:txBody>
          <a:bodyPr/>
          <a:lstStyle/>
          <a:p>
            <a:fld id="{774E6B65-3B94-D241-ACD9-1C54C18A8365}" type="slidenum">
              <a:rPr lang="en-US" smtClean="0"/>
              <a:t>13</a:t>
            </a:fld>
            <a:endParaRPr lang="en-US"/>
          </a:p>
        </p:txBody>
      </p:sp>
    </p:spTree>
    <p:extLst>
      <p:ext uri="{BB962C8B-B14F-4D97-AF65-F5344CB8AC3E}">
        <p14:creationId xmlns:p14="http://schemas.microsoft.com/office/powerpoint/2010/main" val="1674554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already mentioned many times of annotation, assembly. Those are important concepts in annotation. Here I am trying to give the definition for those concepts in this workshop context. </a:t>
            </a:r>
          </a:p>
        </p:txBody>
      </p:sp>
      <p:sp>
        <p:nvSpPr>
          <p:cNvPr id="4" name="Slide Number Placeholder 3"/>
          <p:cNvSpPr>
            <a:spLocks noGrp="1"/>
          </p:cNvSpPr>
          <p:nvPr>
            <p:ph type="sldNum" sz="quarter" idx="5"/>
          </p:nvPr>
        </p:nvSpPr>
        <p:spPr/>
        <p:txBody>
          <a:bodyPr/>
          <a:lstStyle/>
          <a:p>
            <a:fld id="{774E6B65-3B94-D241-ACD9-1C54C18A8365}" type="slidenum">
              <a:rPr lang="en-US" smtClean="0"/>
              <a:t>14</a:t>
            </a:fld>
            <a:endParaRPr lang="en-US"/>
          </a:p>
        </p:txBody>
      </p:sp>
    </p:spTree>
    <p:extLst>
      <p:ext uri="{BB962C8B-B14F-4D97-AF65-F5344CB8AC3E}">
        <p14:creationId xmlns:p14="http://schemas.microsoft.com/office/powerpoint/2010/main" val="1340093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many published annotations system, such as </a:t>
            </a:r>
            <a:r>
              <a:rPr lang="en-US" sz="1200" b="0" i="0" kern="1200" dirty="0" err="1">
                <a:solidFill>
                  <a:schemeClr val="tx1"/>
                </a:solidFill>
                <a:effectLst/>
                <a:latin typeface="+mn-lt"/>
                <a:ea typeface="+mn-ea"/>
                <a:cs typeface="+mn-cs"/>
              </a:rPr>
              <a:t>ensembl</a:t>
            </a:r>
            <a:r>
              <a:rPr lang="en-US" sz="1200" b="0" i="0" kern="1200" dirty="0">
                <a:solidFill>
                  <a:schemeClr val="tx1"/>
                </a:solidFill>
                <a:effectLst/>
                <a:latin typeface="+mn-lt"/>
                <a:ea typeface="+mn-ea"/>
                <a:cs typeface="+mn-cs"/>
              </a:rPr>
              <a:t>, UCSC, and </a:t>
            </a:r>
            <a:r>
              <a:rPr lang="en-US" sz="1200" b="0" i="0" kern="1200" dirty="0" err="1">
                <a:solidFill>
                  <a:schemeClr val="tx1"/>
                </a:solidFill>
                <a:effectLst/>
                <a:latin typeface="+mn-lt"/>
                <a:ea typeface="+mn-ea"/>
                <a:cs typeface="+mn-cs"/>
              </a:rPr>
              <a:t>refSeq</a:t>
            </a:r>
            <a:r>
              <a:rPr lang="en-US" sz="1200" b="0" i="0" kern="1200" dirty="0">
                <a:solidFill>
                  <a:schemeClr val="tx1"/>
                </a:solidFill>
                <a:effectLst/>
                <a:latin typeface="+mn-lt"/>
                <a:ea typeface="+mn-ea"/>
                <a:cs typeface="+mn-cs"/>
              </a:rPr>
              <a:t>. For different species, there are different popular databased, such as </a:t>
            </a:r>
            <a:r>
              <a:rPr lang="en-US" sz="1200" b="0" i="0" kern="1200" dirty="0" err="1">
                <a:solidFill>
                  <a:schemeClr val="tx1"/>
                </a:solidFill>
                <a:effectLst/>
                <a:latin typeface="+mn-lt"/>
                <a:ea typeface="+mn-ea"/>
                <a:cs typeface="+mn-cs"/>
              </a:rPr>
              <a:t>flybase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wormbase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zfin</a:t>
            </a:r>
            <a:r>
              <a:rPr lang="en-US" sz="1200" b="0" i="0" kern="1200" dirty="0">
                <a:solidFill>
                  <a:schemeClr val="tx1"/>
                </a:solidFill>
                <a:effectLst/>
                <a:latin typeface="+mn-lt"/>
                <a:ea typeface="+mn-ea"/>
                <a:cs typeface="+mn-cs"/>
              </a:rPr>
              <a:t>, MGI, and SGD. </a:t>
            </a:r>
          </a:p>
          <a:p>
            <a:r>
              <a:rPr lang="en-US" sz="1200" b="0" i="0" kern="1200" dirty="0">
                <a:solidFill>
                  <a:schemeClr val="tx1"/>
                </a:solidFill>
                <a:effectLst/>
                <a:latin typeface="+mn-lt"/>
                <a:ea typeface="+mn-ea"/>
                <a:cs typeface="+mn-cs"/>
              </a:rPr>
              <a:t>The difference between </a:t>
            </a:r>
            <a:r>
              <a:rPr lang="en-US" sz="1200" b="0" i="0" kern="1200" dirty="0" err="1">
                <a:solidFill>
                  <a:schemeClr val="tx1"/>
                </a:solidFill>
                <a:effectLst/>
                <a:latin typeface="+mn-lt"/>
                <a:ea typeface="+mn-ea"/>
                <a:cs typeface="+mn-cs"/>
              </a:rPr>
              <a:t>Ensembl</a:t>
            </a:r>
            <a:r>
              <a:rPr lang="en-US" sz="1200" b="0" i="0" kern="1200" dirty="0">
                <a:solidFill>
                  <a:schemeClr val="tx1"/>
                </a:solidFill>
                <a:effectLst/>
                <a:latin typeface="+mn-lt"/>
                <a:ea typeface="+mn-ea"/>
                <a:cs typeface="+mn-cs"/>
              </a:rPr>
              <a:t> and UCSC is that they are using different pipeline to annotate automatically to same assembly.  </a:t>
            </a:r>
            <a:r>
              <a:rPr lang="en-US" sz="1200" b="0" i="0" kern="1200" dirty="0" err="1">
                <a:solidFill>
                  <a:schemeClr val="tx1"/>
                </a:solidFill>
                <a:effectLst/>
                <a:latin typeface="+mn-lt"/>
                <a:ea typeface="+mn-ea"/>
                <a:cs typeface="+mn-cs"/>
              </a:rPr>
              <a:t>Ensembl</a:t>
            </a:r>
            <a:r>
              <a:rPr lang="en-US" sz="1200" b="0" i="0" kern="1200" dirty="0">
                <a:solidFill>
                  <a:schemeClr val="tx1"/>
                </a:solidFill>
                <a:effectLst/>
                <a:latin typeface="+mn-lt"/>
                <a:ea typeface="+mn-ea"/>
                <a:cs typeface="+mn-cs"/>
              </a:rPr>
              <a:t> use </a:t>
            </a:r>
            <a:r>
              <a:rPr lang="en-US" sz="1200" b="0" i="0" kern="1200" dirty="0" err="1">
                <a:solidFill>
                  <a:schemeClr val="tx1"/>
                </a:solidFill>
                <a:effectLst/>
                <a:latin typeface="+mn-lt"/>
                <a:ea typeface="+mn-ea"/>
                <a:cs typeface="+mn-cs"/>
              </a:rPr>
              <a:t>genebuild</a:t>
            </a:r>
            <a:r>
              <a:rPr lang="en-US" sz="1200" b="0" i="0" kern="1200" dirty="0">
                <a:solidFill>
                  <a:schemeClr val="tx1"/>
                </a:solidFill>
                <a:effectLst/>
                <a:latin typeface="+mn-lt"/>
                <a:ea typeface="+mn-ea"/>
                <a:cs typeface="+mn-cs"/>
              </a:rPr>
              <a:t> pipeline and UCSC use UCSC gene predictor. </a:t>
            </a:r>
          </a:p>
          <a:p>
            <a:r>
              <a:rPr lang="en-US" sz="1200" b="0" i="0" kern="1200" dirty="0">
                <a:solidFill>
                  <a:schemeClr val="tx1"/>
                </a:solidFill>
                <a:effectLst/>
                <a:latin typeface="+mn-lt"/>
                <a:ea typeface="+mn-ea"/>
                <a:cs typeface="+mn-cs"/>
              </a:rPr>
              <a:t>What's more, </a:t>
            </a:r>
            <a:r>
              <a:rPr lang="en-US" sz="1200" b="0" i="0" kern="1200" dirty="0" err="1">
                <a:solidFill>
                  <a:schemeClr val="tx1"/>
                </a:solidFill>
                <a:effectLst/>
                <a:latin typeface="+mn-lt"/>
                <a:ea typeface="+mn-ea"/>
                <a:cs typeface="+mn-cs"/>
              </a:rPr>
              <a:t>Ensembl</a:t>
            </a:r>
            <a:r>
              <a:rPr lang="en-US" sz="1200" b="0" i="0" kern="1200" dirty="0">
                <a:solidFill>
                  <a:schemeClr val="tx1"/>
                </a:solidFill>
                <a:effectLst/>
                <a:latin typeface="+mn-lt"/>
                <a:ea typeface="+mn-ea"/>
                <a:cs typeface="+mn-cs"/>
              </a:rPr>
              <a:t> also shows transcripts that are manually annotated by the </a:t>
            </a:r>
            <a:r>
              <a:rPr lang="en-US" sz="1200" b="0" i="0" kern="1200" dirty="0">
                <a:solidFill>
                  <a:schemeClr val="tx1"/>
                </a:solidFill>
                <a:effectLst/>
                <a:latin typeface="+mn-lt"/>
                <a:ea typeface="+mn-ea"/>
                <a:cs typeface="+mn-cs"/>
                <a:hlinkClick r:id="rId3"/>
              </a:rPr>
              <a:t>HAVANA</a:t>
            </a:r>
            <a:r>
              <a:rPr lang="en-US" sz="1200" b="0" i="0" kern="1200" dirty="0">
                <a:solidFill>
                  <a:schemeClr val="tx1"/>
                </a:solidFill>
                <a:effectLst/>
                <a:latin typeface="+mn-lt"/>
                <a:ea typeface="+mn-ea"/>
                <a:cs typeface="+mn-cs"/>
              </a:rPr>
              <a:t> team. If the </a:t>
            </a:r>
            <a:r>
              <a:rPr lang="en-US" sz="1200" b="0" i="0" kern="1200" dirty="0" err="1">
                <a:solidFill>
                  <a:schemeClr val="tx1"/>
                </a:solidFill>
                <a:effectLst/>
                <a:latin typeface="+mn-lt"/>
                <a:ea typeface="+mn-ea"/>
                <a:cs typeface="+mn-cs"/>
              </a:rPr>
              <a:t>Ensembl</a:t>
            </a:r>
            <a:r>
              <a:rPr lang="en-US" sz="1200" b="0" i="0" kern="1200" dirty="0">
                <a:solidFill>
                  <a:schemeClr val="tx1"/>
                </a:solidFill>
                <a:effectLst/>
                <a:latin typeface="+mn-lt"/>
                <a:ea typeface="+mn-ea"/>
                <a:cs typeface="+mn-cs"/>
              </a:rPr>
              <a:t> and Havana annotation agree with each other the transcripts are combined into an </a:t>
            </a:r>
            <a:r>
              <a:rPr lang="en-US" sz="1200" b="0" i="0" kern="1200" dirty="0" err="1">
                <a:solidFill>
                  <a:schemeClr val="tx1"/>
                </a:solidFill>
                <a:effectLst/>
                <a:latin typeface="+mn-lt"/>
                <a:ea typeface="+mn-ea"/>
                <a:cs typeface="+mn-cs"/>
              </a:rPr>
              <a:t>Ensembl</a:t>
            </a:r>
            <a:r>
              <a:rPr lang="en-US" sz="1200" b="0" i="0" kern="1200" dirty="0">
                <a:solidFill>
                  <a:schemeClr val="tx1"/>
                </a:solidFill>
                <a:effectLst/>
                <a:latin typeface="+mn-lt"/>
                <a:ea typeface="+mn-ea"/>
                <a:cs typeface="+mn-cs"/>
              </a:rPr>
              <a:t>/Havana merged transcript. When a transcript is only annotated by </a:t>
            </a:r>
            <a:r>
              <a:rPr lang="en-US" sz="1200" b="0" i="0" kern="1200" dirty="0" err="1">
                <a:solidFill>
                  <a:schemeClr val="tx1"/>
                </a:solidFill>
                <a:effectLst/>
                <a:latin typeface="+mn-lt"/>
                <a:ea typeface="+mn-ea"/>
                <a:cs typeface="+mn-cs"/>
              </a:rPr>
              <a:t>Ensembl</a:t>
            </a:r>
            <a:r>
              <a:rPr lang="en-US" sz="1200" b="0" i="0" kern="1200" dirty="0">
                <a:solidFill>
                  <a:schemeClr val="tx1"/>
                </a:solidFill>
                <a:effectLst/>
                <a:latin typeface="+mn-lt"/>
                <a:ea typeface="+mn-ea"/>
                <a:cs typeface="+mn-cs"/>
              </a:rPr>
              <a:t> or Havana it is named an </a:t>
            </a:r>
            <a:r>
              <a:rPr lang="en-US" sz="1200" b="0" i="0" kern="1200" dirty="0" err="1">
                <a:solidFill>
                  <a:schemeClr val="tx1"/>
                </a:solidFill>
                <a:effectLst/>
                <a:latin typeface="+mn-lt"/>
                <a:ea typeface="+mn-ea"/>
                <a:cs typeface="+mn-cs"/>
              </a:rPr>
              <a:t>Ensembl</a:t>
            </a:r>
            <a:r>
              <a:rPr lang="en-US" sz="1200" b="0" i="0" kern="1200" dirty="0">
                <a:solidFill>
                  <a:schemeClr val="tx1"/>
                </a:solidFill>
                <a:effectLst/>
                <a:latin typeface="+mn-lt"/>
                <a:ea typeface="+mn-ea"/>
                <a:cs typeface="+mn-cs"/>
              </a:rPr>
              <a:t> or Havana transcript, respectively. </a:t>
            </a:r>
          </a:p>
          <a:p>
            <a:r>
              <a:rPr lang="en-US" sz="1200" b="0" i="0" kern="1200" dirty="0">
                <a:solidFill>
                  <a:schemeClr val="tx1"/>
                </a:solidFill>
                <a:effectLst/>
                <a:latin typeface="+mn-lt"/>
                <a:ea typeface="+mn-ea"/>
                <a:cs typeface="+mn-cs"/>
              </a:rPr>
              <a:t>It is not strange that </a:t>
            </a:r>
            <a:r>
              <a:rPr lang="en-US" sz="1200" b="0" i="0" kern="1200" dirty="0" err="1">
                <a:solidFill>
                  <a:schemeClr val="tx1"/>
                </a:solidFill>
                <a:effectLst/>
                <a:latin typeface="+mn-lt"/>
                <a:ea typeface="+mn-ea"/>
                <a:cs typeface="+mn-cs"/>
              </a:rPr>
              <a:t>Ensembl</a:t>
            </a:r>
            <a:r>
              <a:rPr lang="en-US" sz="1200" b="0" i="0" kern="1200" dirty="0">
                <a:solidFill>
                  <a:schemeClr val="tx1"/>
                </a:solidFill>
                <a:effectLst/>
                <a:latin typeface="+mn-lt"/>
                <a:ea typeface="+mn-ea"/>
                <a:cs typeface="+mn-cs"/>
              </a:rPr>
              <a:t> have more than 50% genes are unique.</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overlap and intersection among </a:t>
            </a:r>
            <a:r>
              <a:rPr lang="en-US" sz="1200" b="1" i="0" kern="1200" dirty="0" err="1">
                <a:solidFill>
                  <a:schemeClr val="tx1"/>
                </a:solidFill>
                <a:effectLst/>
                <a:latin typeface="+mn-lt"/>
                <a:ea typeface="+mn-ea"/>
                <a:cs typeface="+mn-cs"/>
              </a:rPr>
              <a:t>RefGene</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UCSC,</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and </a:t>
            </a:r>
            <a:r>
              <a:rPr lang="en-US" sz="1200" b="1" i="0" kern="1200" dirty="0" err="1">
                <a:solidFill>
                  <a:schemeClr val="tx1"/>
                </a:solidFill>
                <a:effectLst/>
                <a:latin typeface="+mn-lt"/>
                <a:ea typeface="+mn-ea"/>
                <a:cs typeface="+mn-cs"/>
              </a:rPr>
              <a:t>Ensembl</a:t>
            </a:r>
            <a:r>
              <a:rPr lang="en-US" sz="1200" b="1" i="0" kern="1200" dirty="0">
                <a:solidFill>
                  <a:schemeClr val="tx1"/>
                </a:solidFill>
                <a:effectLst/>
                <a:latin typeface="+mn-lt"/>
                <a:ea typeface="+mn-ea"/>
                <a:cs typeface="+mn-cs"/>
              </a:rPr>
              <a:t> annotations.</a:t>
            </a:r>
            <a:r>
              <a:rPr lang="en-US" sz="1200" b="0" i="0" kern="1200" dirty="0">
                <a:solidFill>
                  <a:schemeClr val="tx1"/>
                </a:solidFill>
                <a:effectLst/>
                <a:latin typeface="+mn-lt"/>
                <a:ea typeface="+mn-ea"/>
                <a:cs typeface="+mn-cs"/>
              </a:rPr>
              <a:t> In general, different annotations have very high overlaps: there are about 22K common genes shared by all three gene models. </a:t>
            </a:r>
            <a:r>
              <a:rPr lang="en-US" sz="1200" b="0" i="0" kern="1200" dirty="0" err="1">
                <a:solidFill>
                  <a:schemeClr val="tx1"/>
                </a:solidFill>
                <a:effectLst/>
                <a:latin typeface="+mn-lt"/>
                <a:ea typeface="+mn-ea"/>
                <a:cs typeface="+mn-cs"/>
              </a:rPr>
              <a:t>RefGene</a:t>
            </a:r>
            <a:r>
              <a:rPr lang="en-US" sz="1200" b="0" i="0" kern="1200" dirty="0">
                <a:solidFill>
                  <a:schemeClr val="tx1"/>
                </a:solidFill>
                <a:effectLst/>
                <a:latin typeface="+mn-lt"/>
                <a:ea typeface="+mn-ea"/>
                <a:cs typeface="+mn-cs"/>
              </a:rPr>
              <a:t> has the fewest unique genes.</a:t>
            </a:r>
          </a:p>
          <a:p>
            <a:br>
              <a:rPr lang="en-US" dirty="0"/>
            </a:br>
            <a:endParaRPr lang="en-US" dirty="0">
              <a:solidFill>
                <a:srgbClr val="C00000"/>
              </a:solidFill>
            </a:endParaRPr>
          </a:p>
        </p:txBody>
      </p:sp>
      <p:sp>
        <p:nvSpPr>
          <p:cNvPr id="4" name="Slide Number Placeholder 3"/>
          <p:cNvSpPr>
            <a:spLocks noGrp="1"/>
          </p:cNvSpPr>
          <p:nvPr>
            <p:ph type="sldNum" sz="quarter" idx="5"/>
          </p:nvPr>
        </p:nvSpPr>
        <p:spPr/>
        <p:txBody>
          <a:bodyPr/>
          <a:lstStyle/>
          <a:p>
            <a:fld id="{774E6B65-3B94-D241-ACD9-1C54C18A8365}" type="slidenum">
              <a:rPr lang="en-US" smtClean="0"/>
              <a:t>15</a:t>
            </a:fld>
            <a:endParaRPr lang="en-US"/>
          </a:p>
        </p:txBody>
      </p:sp>
    </p:spTree>
    <p:extLst>
      <p:ext uri="{BB962C8B-B14F-4D97-AF65-F5344CB8AC3E}">
        <p14:creationId xmlns:p14="http://schemas.microsoft.com/office/powerpoint/2010/main" val="1277473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UCSC and </a:t>
            </a:r>
            <a:r>
              <a:rPr lang="en-US" dirty="0" err="1"/>
              <a:t>Ensembl</a:t>
            </a:r>
            <a:r>
              <a:rPr lang="en-US" dirty="0"/>
              <a:t>, they named the annotation for same assembly with different names. I list some of them here. To get more information, please read the documentation in their websites.</a:t>
            </a:r>
          </a:p>
          <a:p>
            <a:r>
              <a:rPr lang="en-US" dirty="0"/>
              <a:t>For example, …</a:t>
            </a:r>
          </a:p>
        </p:txBody>
      </p:sp>
      <p:sp>
        <p:nvSpPr>
          <p:cNvPr id="4" name="Slide Number Placeholder 3"/>
          <p:cNvSpPr>
            <a:spLocks noGrp="1"/>
          </p:cNvSpPr>
          <p:nvPr>
            <p:ph type="sldNum" sz="quarter" idx="5"/>
          </p:nvPr>
        </p:nvSpPr>
        <p:spPr/>
        <p:txBody>
          <a:bodyPr/>
          <a:lstStyle/>
          <a:p>
            <a:fld id="{774E6B65-3B94-D241-ACD9-1C54C18A8365}" type="slidenum">
              <a:rPr lang="en-US" smtClean="0"/>
              <a:t>16</a:t>
            </a:fld>
            <a:endParaRPr lang="en-US"/>
          </a:p>
        </p:txBody>
      </p:sp>
    </p:spTree>
    <p:extLst>
      <p:ext uri="{BB962C8B-B14F-4D97-AF65-F5344CB8AC3E}">
        <p14:creationId xmlns:p14="http://schemas.microsoft.com/office/powerpoint/2010/main" val="762526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toGRanges</a:t>
            </a:r>
            <a:r>
              <a:rPr lang="en-US" dirty="0"/>
              <a:t> function is overloaded function. It can also be used to prepare the annotation data by converting annotation data in other format into </a:t>
            </a:r>
            <a:r>
              <a:rPr lang="en-US" dirty="0" err="1"/>
              <a:t>GRanges</a:t>
            </a:r>
            <a:r>
              <a:rPr lang="en-US" dirty="0"/>
              <a:t>.</a:t>
            </a:r>
          </a:p>
          <a:p>
            <a:r>
              <a:rPr lang="en-US" dirty="0"/>
              <a:t>Here I am showing how to use </a:t>
            </a:r>
            <a:r>
              <a:rPr lang="en-US" dirty="0" err="1"/>
              <a:t>toGRanges</a:t>
            </a:r>
            <a:r>
              <a:rPr lang="en-US" dirty="0"/>
              <a:t> to convert </a:t>
            </a:r>
            <a:r>
              <a:rPr lang="en-US" dirty="0" err="1"/>
              <a:t>TxDb</a:t>
            </a:r>
            <a:r>
              <a:rPr lang="en-US" dirty="0"/>
              <a:t> into </a:t>
            </a:r>
            <a:r>
              <a:rPr lang="en-US" dirty="0" err="1"/>
              <a:t>GRanges</a:t>
            </a:r>
            <a:r>
              <a:rPr lang="en-US" dirty="0"/>
              <a:t>. I set the feature level  as gene. You can also try to set it as a different level such as “exon”, and “transcript”. For more details, you can always check the documentation. </a:t>
            </a:r>
          </a:p>
        </p:txBody>
      </p:sp>
      <p:sp>
        <p:nvSpPr>
          <p:cNvPr id="4" name="Slide Number Placeholder 3"/>
          <p:cNvSpPr>
            <a:spLocks noGrp="1"/>
          </p:cNvSpPr>
          <p:nvPr>
            <p:ph type="sldNum" sz="quarter" idx="5"/>
          </p:nvPr>
        </p:nvSpPr>
        <p:spPr/>
        <p:txBody>
          <a:bodyPr/>
          <a:lstStyle/>
          <a:p>
            <a:fld id="{774E6B65-3B94-D241-ACD9-1C54C18A8365}" type="slidenum">
              <a:rPr lang="en-US" smtClean="0"/>
              <a:t>17</a:t>
            </a:fld>
            <a:endParaRPr lang="en-US"/>
          </a:p>
        </p:txBody>
      </p:sp>
    </p:spTree>
    <p:extLst>
      <p:ext uri="{BB962C8B-B14F-4D97-AF65-F5344CB8AC3E}">
        <p14:creationId xmlns:p14="http://schemas.microsoft.com/office/powerpoint/2010/main" val="1723675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have peak list and annotation data in R. The next step is to use </a:t>
            </a:r>
            <a:r>
              <a:rPr lang="en-US" dirty="0" err="1"/>
              <a:t>annotatePeakInBatch</a:t>
            </a:r>
            <a:r>
              <a:rPr lang="en-US" dirty="0"/>
              <a:t> to connect them. The </a:t>
            </a:r>
            <a:r>
              <a:rPr lang="en-US" dirty="0" err="1"/>
              <a:t>annotatePeakInBatch</a:t>
            </a:r>
            <a:r>
              <a:rPr lang="en-US" dirty="0"/>
              <a:t> function provides multiple annotation methods by sets of different parameters. </a:t>
            </a:r>
            <a:r>
              <a:rPr lang="en-US" dirty="0" err="1"/>
              <a:t>FeatureLocFordistance</a:t>
            </a:r>
            <a:r>
              <a:rPr lang="en-US" dirty="0"/>
              <a:t> can be set as TSS, </a:t>
            </a:r>
            <a:r>
              <a:rPr lang="en-US" dirty="0" err="1"/>
              <a:t>geneEnd</a:t>
            </a:r>
            <a:r>
              <a:rPr lang="en-US" dirty="0"/>
              <a:t> and middle. The </a:t>
            </a:r>
            <a:r>
              <a:rPr lang="en-US" dirty="0" err="1"/>
              <a:t>PeakLocForDistance</a:t>
            </a:r>
            <a:r>
              <a:rPr lang="en-US" dirty="0"/>
              <a:t> can be set as start, end and middle. Here we use TSS for </a:t>
            </a:r>
            <a:r>
              <a:rPr lang="en-US" dirty="0" err="1"/>
              <a:t>FeatureLocForDistance</a:t>
            </a:r>
            <a:r>
              <a:rPr lang="en-US" dirty="0"/>
              <a:t> and set start for </a:t>
            </a:r>
            <a:r>
              <a:rPr lang="en-US" dirty="0" err="1"/>
              <a:t>PeakLocForDistance</a:t>
            </a:r>
            <a:r>
              <a:rPr lang="en-US" dirty="0"/>
              <a:t>. And then we compare the results by set the parameter output into different values. … Then the next question is how to set the features.</a:t>
            </a:r>
          </a:p>
        </p:txBody>
      </p:sp>
      <p:sp>
        <p:nvSpPr>
          <p:cNvPr id="4" name="Slide Number Placeholder 3"/>
          <p:cNvSpPr>
            <a:spLocks noGrp="1"/>
          </p:cNvSpPr>
          <p:nvPr>
            <p:ph type="sldNum" sz="quarter" idx="5"/>
          </p:nvPr>
        </p:nvSpPr>
        <p:spPr/>
        <p:txBody>
          <a:bodyPr/>
          <a:lstStyle/>
          <a:p>
            <a:fld id="{774E6B65-3B94-D241-ACD9-1C54C18A8365}" type="slidenum">
              <a:rPr lang="en-US" smtClean="0"/>
              <a:t>18</a:t>
            </a:fld>
            <a:endParaRPr lang="en-US"/>
          </a:p>
        </p:txBody>
      </p:sp>
    </p:spTree>
    <p:extLst>
      <p:ext uri="{BB962C8B-B14F-4D97-AF65-F5344CB8AC3E}">
        <p14:creationId xmlns:p14="http://schemas.microsoft.com/office/powerpoint/2010/main" val="1504502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determine that we can use helper function </a:t>
            </a:r>
            <a:r>
              <a:rPr lang="en-US" sz="1200" b="0" i="0" kern="1200" dirty="0" err="1">
                <a:solidFill>
                  <a:schemeClr val="tx1"/>
                </a:solidFill>
                <a:effectLst/>
                <a:latin typeface="+mn-lt"/>
                <a:ea typeface="+mn-ea"/>
                <a:cs typeface="+mn-cs"/>
              </a:rPr>
              <a:t>assignChromosomeRegion</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binOverFeature</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assignChromosomeRegion</a:t>
            </a:r>
            <a:r>
              <a:rPr lang="en-US" sz="1200" b="0" i="0" kern="1200" dirty="0">
                <a:solidFill>
                  <a:schemeClr val="tx1"/>
                </a:solidFill>
                <a:effectLst/>
                <a:latin typeface="+mn-lt"/>
                <a:ea typeface="+mn-ea"/>
                <a:cs typeface="+mn-cs"/>
              </a:rPr>
              <a:t> function can be used to summarize the distribution of peaks over different type of features such as exon, intron, enhancer, proximal promoter, 5’ UTR and 3’ UTR. This distribution can be summarized in peak centric or nucleotide centric view using the function </a:t>
            </a:r>
            <a:r>
              <a:rPr lang="en-US" sz="1200" b="0" i="0" kern="1200" dirty="0" err="1">
                <a:solidFill>
                  <a:schemeClr val="tx1"/>
                </a:solidFill>
                <a:effectLst/>
                <a:latin typeface="+mn-lt"/>
                <a:ea typeface="+mn-ea"/>
                <a:cs typeface="+mn-cs"/>
              </a:rPr>
              <a:t>assignChromosomeRegion</a:t>
            </a:r>
            <a:r>
              <a:rPr lang="en-US" sz="1200" b="0" i="0" kern="1200" dirty="0">
                <a:solidFill>
                  <a:schemeClr val="tx1"/>
                </a:solidFill>
                <a:effectLst/>
                <a:latin typeface="+mn-lt"/>
                <a:ea typeface="+mn-ea"/>
                <a:cs typeface="+mn-cs"/>
              </a:rPr>
              <a:t>. Please note that one peak might span multiple type of features, leading to the number of annotated features greater than the total number of input peaks. At the peak centric view, precedence will dictate the annotation order when peaks span multiple type of features.</a:t>
            </a:r>
          </a:p>
          <a:p>
            <a:r>
              <a:rPr lang="en-US" sz="1200" b="0" i="0" kern="1200" dirty="0">
                <a:solidFill>
                  <a:schemeClr val="tx1"/>
                </a:solidFill>
                <a:effectLst/>
                <a:latin typeface="+mn-lt"/>
                <a:ea typeface="+mn-ea"/>
                <a:cs typeface="+mn-cs"/>
              </a:rPr>
              <a:t>The sample code here plots the distribution of peaks are enriched around the promoters.</a:t>
            </a:r>
          </a:p>
          <a:p>
            <a:r>
              <a:rPr lang="en-US" sz="1200" b="0" i="0" kern="1200" dirty="0">
                <a:solidFill>
                  <a:schemeClr val="tx1"/>
                </a:solidFill>
                <a:effectLst/>
                <a:latin typeface="+mn-lt"/>
                <a:ea typeface="+mn-ea"/>
                <a:cs typeface="+mn-cs"/>
              </a:rPr>
              <a:t>In addition, the distribution of the distance of overlapped peaks to the nearest feature such as the transcription start sites (TSS) can be plotted by the </a:t>
            </a:r>
            <a:r>
              <a:rPr lang="en-US" dirty="0" err="1"/>
              <a:t>binOverFeature</a:t>
            </a:r>
            <a:r>
              <a:rPr lang="en-US" sz="1200" b="0" i="0" kern="1200" dirty="0">
                <a:solidFill>
                  <a:schemeClr val="tx1"/>
                </a:solidFill>
                <a:effectLst/>
                <a:latin typeface="+mn-lt"/>
                <a:ea typeface="+mn-ea"/>
                <a:cs typeface="+mn-cs"/>
              </a:rPr>
              <a:t> function. The sample code here plots the distribution of peaks around the TSS.</a:t>
            </a:r>
            <a:endParaRPr lang="en-US" dirty="0"/>
          </a:p>
        </p:txBody>
      </p:sp>
      <p:sp>
        <p:nvSpPr>
          <p:cNvPr id="4" name="Slide Number Placeholder 3"/>
          <p:cNvSpPr>
            <a:spLocks noGrp="1"/>
          </p:cNvSpPr>
          <p:nvPr>
            <p:ph type="sldNum" sz="quarter" idx="5"/>
          </p:nvPr>
        </p:nvSpPr>
        <p:spPr/>
        <p:txBody>
          <a:bodyPr/>
          <a:lstStyle/>
          <a:p>
            <a:fld id="{774E6B65-3B94-D241-ACD9-1C54C18A8365}" type="slidenum">
              <a:rPr lang="en-US" smtClean="0"/>
              <a:t>19</a:t>
            </a:fld>
            <a:endParaRPr lang="en-US"/>
          </a:p>
        </p:txBody>
      </p:sp>
    </p:spTree>
    <p:extLst>
      <p:ext uri="{BB962C8B-B14F-4D97-AF65-F5344CB8AC3E}">
        <p14:creationId xmlns:p14="http://schemas.microsoft.com/office/powerpoint/2010/main" val="4180607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I suggest you install the workshop2020 package from </a:t>
            </a:r>
            <a:r>
              <a:rPr lang="en-US" dirty="0" err="1"/>
              <a:t>github</a:t>
            </a:r>
            <a:r>
              <a:rPr lang="en-US" dirty="0"/>
              <a:t>. The package contains the vignettes and slides for this workshop. First, set your working directory to a new temporary path. When the workshop finished, you can remove all the files generated in this workshop. And then install the workshop2020 package by </a:t>
            </a:r>
            <a:r>
              <a:rPr lang="en-US" dirty="0" err="1"/>
              <a:t>BiocManager</a:t>
            </a:r>
            <a:r>
              <a:rPr lang="en-US" dirty="0"/>
              <a:t>. It will take lot of time to generate the vignettes. So please do it as earlier as possible. I will leave 1 min to let you type the command here. You can also find the slides at this address. ……..Wait for 1 min here.</a:t>
            </a:r>
          </a:p>
        </p:txBody>
      </p:sp>
      <p:sp>
        <p:nvSpPr>
          <p:cNvPr id="4" name="Slide Number Placeholder 3"/>
          <p:cNvSpPr>
            <a:spLocks noGrp="1"/>
          </p:cNvSpPr>
          <p:nvPr>
            <p:ph type="sldNum" sz="quarter" idx="5"/>
          </p:nvPr>
        </p:nvSpPr>
        <p:spPr/>
        <p:txBody>
          <a:bodyPr/>
          <a:lstStyle/>
          <a:p>
            <a:fld id="{C140D566-4D6F-0847-9169-BDECC937FE5F}" type="slidenum">
              <a:rPr lang="en-US" smtClean="0"/>
              <a:t>2</a:t>
            </a:fld>
            <a:endParaRPr lang="en-US"/>
          </a:p>
        </p:txBody>
      </p:sp>
    </p:spTree>
    <p:extLst>
      <p:ext uri="{BB962C8B-B14F-4D97-AF65-F5344CB8AC3E}">
        <p14:creationId xmlns:p14="http://schemas.microsoft.com/office/powerpoint/2010/main" val="1424797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show the sample code to annotate data by nearest features. We must keep the </a:t>
            </a:r>
            <a:r>
              <a:rPr lang="en-US" dirty="0" err="1"/>
              <a:t>seqnames</a:t>
            </a:r>
            <a:r>
              <a:rPr lang="en-US" dirty="0"/>
              <a:t> in the same style. For </a:t>
            </a:r>
            <a:r>
              <a:rPr lang="en-US"/>
              <a:t>example, for </a:t>
            </a:r>
            <a:r>
              <a:rPr lang="en-US" dirty="0"/>
              <a:t>UCSC, they use </a:t>
            </a:r>
            <a:r>
              <a:rPr lang="en-US" dirty="0" err="1"/>
              <a:t>seqlevels</a:t>
            </a:r>
            <a:r>
              <a:rPr lang="en-US" dirty="0"/>
              <a:t> style "</a:t>
            </a:r>
            <a:r>
              <a:rPr lang="en-US" dirty="0" err="1"/>
              <a:t>chr</a:t>
            </a:r>
            <a:r>
              <a:rPr lang="en-US" dirty="0"/>
              <a:t>"+num, where, </a:t>
            </a:r>
            <a:r>
              <a:rPr lang="en-US" dirty="0" err="1"/>
              <a:t>Ensembl</a:t>
            </a:r>
            <a:r>
              <a:rPr lang="en-US" dirty="0"/>
              <a:t> they use num </a:t>
            </a:r>
            <a:r>
              <a:rPr lang="en-US" dirty="0" err="1"/>
              <a:t>whithout</a:t>
            </a:r>
            <a:r>
              <a:rPr lang="en-US" dirty="0"/>
              <a:t> "</a:t>
            </a:r>
            <a:r>
              <a:rPr lang="en-US" dirty="0" err="1"/>
              <a:t>chr</a:t>
            </a:r>
            <a:r>
              <a:rPr lang="en-US" dirty="0"/>
              <a:t>" in front. </a:t>
            </a:r>
          </a:p>
        </p:txBody>
      </p:sp>
      <p:sp>
        <p:nvSpPr>
          <p:cNvPr id="4" name="Slide Number Placeholder 3"/>
          <p:cNvSpPr>
            <a:spLocks noGrp="1"/>
          </p:cNvSpPr>
          <p:nvPr>
            <p:ph type="sldNum" sz="quarter" idx="5"/>
          </p:nvPr>
        </p:nvSpPr>
        <p:spPr/>
        <p:txBody>
          <a:bodyPr/>
          <a:lstStyle/>
          <a:p>
            <a:fld id="{774E6B65-3B94-D241-ACD9-1C54C18A8365}" type="slidenum">
              <a:rPr lang="en-US" smtClean="0"/>
              <a:t>20</a:t>
            </a:fld>
            <a:endParaRPr lang="en-US"/>
          </a:p>
        </p:txBody>
      </p:sp>
    </p:spTree>
    <p:extLst>
      <p:ext uri="{BB962C8B-B14F-4D97-AF65-F5344CB8AC3E}">
        <p14:creationId xmlns:p14="http://schemas.microsoft.com/office/powerpoint/2010/main" val="1594951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add additional annotation by </a:t>
            </a:r>
            <a:r>
              <a:rPr lang="en-US" dirty="0" err="1"/>
              <a:t>addGeneIDs</a:t>
            </a:r>
            <a:r>
              <a:rPr lang="en-US" dirty="0"/>
              <a:t>.</a:t>
            </a:r>
          </a:p>
        </p:txBody>
      </p:sp>
      <p:sp>
        <p:nvSpPr>
          <p:cNvPr id="4" name="Slide Number Placeholder 3"/>
          <p:cNvSpPr>
            <a:spLocks noGrp="1"/>
          </p:cNvSpPr>
          <p:nvPr>
            <p:ph type="sldNum" sz="quarter" idx="5"/>
          </p:nvPr>
        </p:nvSpPr>
        <p:spPr/>
        <p:txBody>
          <a:bodyPr/>
          <a:lstStyle/>
          <a:p>
            <a:fld id="{774E6B65-3B94-D241-ACD9-1C54C18A8365}" type="slidenum">
              <a:rPr lang="en-US" smtClean="0"/>
              <a:t>21</a:t>
            </a:fld>
            <a:endParaRPr lang="en-US"/>
          </a:p>
        </p:txBody>
      </p:sp>
    </p:spTree>
    <p:extLst>
      <p:ext uri="{BB962C8B-B14F-4D97-AF65-F5344CB8AC3E}">
        <p14:creationId xmlns:p14="http://schemas.microsoft.com/office/powerpoint/2010/main" val="3940249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at next slide</a:t>
            </a:r>
          </a:p>
        </p:txBody>
      </p:sp>
      <p:sp>
        <p:nvSpPr>
          <p:cNvPr id="4" name="Slide Number Placeholder 3"/>
          <p:cNvSpPr>
            <a:spLocks noGrp="1"/>
          </p:cNvSpPr>
          <p:nvPr>
            <p:ph type="sldNum" sz="quarter" idx="5"/>
          </p:nvPr>
        </p:nvSpPr>
        <p:spPr/>
        <p:txBody>
          <a:bodyPr/>
          <a:lstStyle/>
          <a:p>
            <a:fld id="{774E6B65-3B94-D241-ACD9-1C54C18A8365}" type="slidenum">
              <a:rPr lang="en-US" smtClean="0"/>
              <a:t>22</a:t>
            </a:fld>
            <a:endParaRPr lang="en-US"/>
          </a:p>
        </p:txBody>
      </p:sp>
    </p:spTree>
    <p:extLst>
      <p:ext uri="{BB962C8B-B14F-4D97-AF65-F5344CB8AC3E}">
        <p14:creationId xmlns:p14="http://schemas.microsoft.com/office/powerpoint/2010/main" val="2932982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E6B65-3B94-D241-ACD9-1C54C18A8365}" type="slidenum">
              <a:rPr lang="en-US" smtClean="0"/>
              <a:t>23</a:t>
            </a:fld>
            <a:endParaRPr lang="en-US"/>
          </a:p>
        </p:txBody>
      </p:sp>
    </p:spTree>
    <p:extLst>
      <p:ext uri="{BB962C8B-B14F-4D97-AF65-F5344CB8AC3E}">
        <p14:creationId xmlns:p14="http://schemas.microsoft.com/office/powerpoint/2010/main" val="1806595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overlaps of two or more peak lists are a common task in </a:t>
            </a:r>
            <a:r>
              <a:rPr lang="en-US" dirty="0" err="1"/>
              <a:t>ChIP</a:t>
            </a:r>
            <a:r>
              <a:rPr lang="en-US" dirty="0"/>
              <a:t>-seq results analysis when we compare the correlation among replicates or check co-localization between different TFs. The </a:t>
            </a:r>
            <a:r>
              <a:rPr lang="en-US" dirty="0" err="1"/>
              <a:t>findOverlapsOfPeaks</a:t>
            </a:r>
            <a:r>
              <a:rPr lang="en-US" dirty="0"/>
              <a:t> function can find up to 5 lists of peaks. Here I show the example for finding the overlaps for duplicates.</a:t>
            </a:r>
          </a:p>
          <a:p>
            <a:endParaRPr lang="en-US" dirty="0"/>
          </a:p>
        </p:txBody>
      </p:sp>
      <p:sp>
        <p:nvSpPr>
          <p:cNvPr id="4" name="Slide Number Placeholder 3"/>
          <p:cNvSpPr>
            <a:spLocks noGrp="1"/>
          </p:cNvSpPr>
          <p:nvPr>
            <p:ph type="sldNum" sz="quarter" idx="5"/>
          </p:nvPr>
        </p:nvSpPr>
        <p:spPr/>
        <p:txBody>
          <a:bodyPr/>
          <a:lstStyle/>
          <a:p>
            <a:fld id="{774E6B65-3B94-D241-ACD9-1C54C18A8365}" type="slidenum">
              <a:rPr lang="en-US" smtClean="0"/>
              <a:t>24</a:t>
            </a:fld>
            <a:endParaRPr lang="en-US"/>
          </a:p>
        </p:txBody>
      </p:sp>
    </p:spTree>
    <p:extLst>
      <p:ext uri="{BB962C8B-B14F-4D97-AF65-F5344CB8AC3E}">
        <p14:creationId xmlns:p14="http://schemas.microsoft.com/office/powerpoint/2010/main" val="1386194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makeVennDiagram</a:t>
            </a:r>
            <a:r>
              <a:rPr lang="en-US" dirty="0"/>
              <a:t> to plot a </a:t>
            </a:r>
            <a:r>
              <a:rPr lang="en-US" dirty="0" err="1"/>
              <a:t>venn</a:t>
            </a:r>
            <a:r>
              <a:rPr lang="en-US" dirty="0"/>
              <a:t> diagram. However, we often find that the total number shown in the </a:t>
            </a:r>
            <a:r>
              <a:rPr lang="en-US" dirty="0" err="1"/>
              <a:t>venn</a:t>
            </a:r>
            <a:r>
              <a:rPr lang="en-US" dirty="0"/>
              <a:t> diagram is not identical with original counts for each list. This is because the overlaps may contain multiple peaks for one or more samples. For example here, in the overlapping peak, there are 3 peaks in sample A, where 2 peaks in sample B. By setting </a:t>
            </a:r>
            <a:r>
              <a:rPr lang="en-US" dirty="0" err="1"/>
              <a:t>connectedPeaks</a:t>
            </a:r>
            <a:r>
              <a:rPr lang="en-US" dirty="0"/>
              <a:t> parameter, the </a:t>
            </a:r>
            <a:r>
              <a:rPr lang="en-US" dirty="0" err="1"/>
              <a:t>findOverlapsofpeaks</a:t>
            </a:r>
            <a:r>
              <a:rPr lang="en-US" dirty="0"/>
              <a:t> will output different numbers.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74E6B65-3B94-D241-ACD9-1C54C18A8365}" type="slidenum">
              <a:rPr lang="en-US" smtClean="0"/>
              <a:t>25</a:t>
            </a:fld>
            <a:endParaRPr lang="en-US"/>
          </a:p>
        </p:txBody>
      </p:sp>
    </p:spTree>
    <p:extLst>
      <p:ext uri="{BB962C8B-B14F-4D97-AF65-F5344CB8AC3E}">
        <p14:creationId xmlns:p14="http://schemas.microsoft.com/office/powerpoint/2010/main" val="154378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at next slide</a:t>
            </a:r>
          </a:p>
        </p:txBody>
      </p:sp>
      <p:sp>
        <p:nvSpPr>
          <p:cNvPr id="4" name="Slide Number Placeholder 3"/>
          <p:cNvSpPr>
            <a:spLocks noGrp="1"/>
          </p:cNvSpPr>
          <p:nvPr>
            <p:ph type="sldNum" sz="quarter" idx="5"/>
          </p:nvPr>
        </p:nvSpPr>
        <p:spPr/>
        <p:txBody>
          <a:bodyPr/>
          <a:lstStyle/>
          <a:p>
            <a:fld id="{774E6B65-3B94-D241-ACD9-1C54C18A8365}" type="slidenum">
              <a:rPr lang="en-US" smtClean="0"/>
              <a:t>26</a:t>
            </a:fld>
            <a:endParaRPr lang="en-US"/>
          </a:p>
        </p:txBody>
      </p:sp>
    </p:spTree>
    <p:extLst>
      <p:ext uri="{BB962C8B-B14F-4D97-AF65-F5344CB8AC3E}">
        <p14:creationId xmlns:p14="http://schemas.microsoft.com/office/powerpoint/2010/main" val="253498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E6B65-3B94-D241-ACD9-1C54C18A8365}" type="slidenum">
              <a:rPr lang="en-US" smtClean="0"/>
              <a:t>27</a:t>
            </a:fld>
            <a:endParaRPr lang="en-US"/>
          </a:p>
        </p:txBody>
      </p:sp>
    </p:spTree>
    <p:extLst>
      <p:ext uri="{BB962C8B-B14F-4D97-AF65-F5344CB8AC3E}">
        <p14:creationId xmlns:p14="http://schemas.microsoft.com/office/powerpoint/2010/main" val="296734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at next slide</a:t>
            </a:r>
          </a:p>
        </p:txBody>
      </p:sp>
      <p:sp>
        <p:nvSpPr>
          <p:cNvPr id="4" name="Slide Number Placeholder 3"/>
          <p:cNvSpPr>
            <a:spLocks noGrp="1"/>
          </p:cNvSpPr>
          <p:nvPr>
            <p:ph type="sldNum" sz="quarter" idx="5"/>
          </p:nvPr>
        </p:nvSpPr>
        <p:spPr/>
        <p:txBody>
          <a:bodyPr/>
          <a:lstStyle/>
          <a:p>
            <a:fld id="{774E6B65-3B94-D241-ACD9-1C54C18A8365}" type="slidenum">
              <a:rPr lang="en-US" smtClean="0"/>
              <a:t>28</a:t>
            </a:fld>
            <a:endParaRPr lang="en-US"/>
          </a:p>
        </p:txBody>
      </p:sp>
    </p:spTree>
    <p:extLst>
      <p:ext uri="{BB962C8B-B14F-4D97-AF65-F5344CB8AC3E}">
        <p14:creationId xmlns:p14="http://schemas.microsoft.com/office/powerpoint/2010/main" val="3940875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E6B65-3B94-D241-ACD9-1C54C18A8365}" type="slidenum">
              <a:rPr lang="en-US" smtClean="0"/>
              <a:t>29</a:t>
            </a:fld>
            <a:endParaRPr lang="en-US"/>
          </a:p>
        </p:txBody>
      </p:sp>
    </p:spTree>
    <p:extLst>
      <p:ext uri="{BB962C8B-B14F-4D97-AF65-F5344CB8AC3E}">
        <p14:creationId xmlns:p14="http://schemas.microsoft.com/office/powerpoint/2010/main" val="624473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1869, the DNA was discovered. ….. Until 1990s, human genome project started, which indicated we came to Sequencing Age. In 2006 and 2007, the first manuscripts of RNA-seq and </a:t>
            </a:r>
            <a:r>
              <a:rPr lang="en-US" dirty="0" err="1"/>
              <a:t>ChIP</a:t>
            </a:r>
            <a:r>
              <a:rPr lang="en-US" dirty="0"/>
              <a:t>-seq were published. Since then </a:t>
            </a:r>
            <a:r>
              <a:rPr lang="en-US" dirty="0" err="1"/>
              <a:t>ChIP</a:t>
            </a:r>
            <a:r>
              <a:rPr lang="en-US" dirty="0"/>
              <a:t>-seq almost totally supplanted </a:t>
            </a:r>
            <a:r>
              <a:rPr lang="en-US" dirty="0" err="1"/>
              <a:t>ChIP</a:t>
            </a:r>
            <a:r>
              <a:rPr lang="en-US" dirty="0"/>
              <a:t>-Chip, which was introduced in 1999. Three years later after the ChIP-seq was introduced, Julie Zhu released ChIPpeakAnno package on Bioconductor.</a:t>
            </a:r>
          </a:p>
        </p:txBody>
      </p:sp>
      <p:sp>
        <p:nvSpPr>
          <p:cNvPr id="4" name="Slide Number Placeholder 3"/>
          <p:cNvSpPr>
            <a:spLocks noGrp="1"/>
          </p:cNvSpPr>
          <p:nvPr>
            <p:ph type="sldNum" sz="quarter" idx="5"/>
          </p:nvPr>
        </p:nvSpPr>
        <p:spPr/>
        <p:txBody>
          <a:bodyPr/>
          <a:lstStyle/>
          <a:p>
            <a:fld id="{774E6B65-3B94-D241-ACD9-1C54C18A8365}" type="slidenum">
              <a:rPr lang="en-US" smtClean="0"/>
              <a:t>3</a:t>
            </a:fld>
            <a:endParaRPr lang="en-US"/>
          </a:p>
        </p:txBody>
      </p:sp>
    </p:spTree>
    <p:extLst>
      <p:ext uri="{BB962C8B-B14F-4D97-AF65-F5344CB8AC3E}">
        <p14:creationId xmlns:p14="http://schemas.microsoft.com/office/powerpoint/2010/main" val="1458482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at next slide</a:t>
            </a:r>
          </a:p>
        </p:txBody>
      </p:sp>
      <p:sp>
        <p:nvSpPr>
          <p:cNvPr id="4" name="Slide Number Placeholder 3"/>
          <p:cNvSpPr>
            <a:spLocks noGrp="1"/>
          </p:cNvSpPr>
          <p:nvPr>
            <p:ph type="sldNum" sz="quarter" idx="5"/>
          </p:nvPr>
        </p:nvSpPr>
        <p:spPr/>
        <p:txBody>
          <a:bodyPr/>
          <a:lstStyle/>
          <a:p>
            <a:fld id="{774E6B65-3B94-D241-ACD9-1C54C18A8365}" type="slidenum">
              <a:rPr lang="en-US" smtClean="0"/>
              <a:t>30</a:t>
            </a:fld>
            <a:endParaRPr lang="en-US"/>
          </a:p>
        </p:txBody>
      </p:sp>
    </p:spTree>
    <p:extLst>
      <p:ext uri="{BB962C8B-B14F-4D97-AF65-F5344CB8AC3E}">
        <p14:creationId xmlns:p14="http://schemas.microsoft.com/office/powerpoint/2010/main" val="1083067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Given two or more peak lists from different TFs, one may be interested in finding whether DNA binding profile of those TFs are correlated, and if correlated, what is the common binding pattern.</a:t>
            </a:r>
            <a:endParaRPr lang="en-US" dirty="0"/>
          </a:p>
        </p:txBody>
      </p:sp>
      <p:sp>
        <p:nvSpPr>
          <p:cNvPr id="4" name="Slide Number Placeholder 3"/>
          <p:cNvSpPr>
            <a:spLocks noGrp="1"/>
          </p:cNvSpPr>
          <p:nvPr>
            <p:ph type="sldNum" sz="quarter" idx="5"/>
          </p:nvPr>
        </p:nvSpPr>
        <p:spPr/>
        <p:txBody>
          <a:bodyPr/>
          <a:lstStyle/>
          <a:p>
            <a:fld id="{774E6B65-3B94-D241-ACD9-1C54C18A8365}" type="slidenum">
              <a:rPr lang="en-US" smtClean="0"/>
              <a:t>31</a:t>
            </a:fld>
            <a:endParaRPr lang="en-US"/>
          </a:p>
        </p:txBody>
      </p:sp>
    </p:spTree>
    <p:extLst>
      <p:ext uri="{BB962C8B-B14F-4D97-AF65-F5344CB8AC3E}">
        <p14:creationId xmlns:p14="http://schemas.microsoft.com/office/powerpoint/2010/main" val="4123642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at next slide</a:t>
            </a:r>
          </a:p>
        </p:txBody>
      </p:sp>
      <p:sp>
        <p:nvSpPr>
          <p:cNvPr id="4" name="Slide Number Placeholder 3"/>
          <p:cNvSpPr>
            <a:spLocks noGrp="1"/>
          </p:cNvSpPr>
          <p:nvPr>
            <p:ph type="sldNum" sz="quarter" idx="5"/>
          </p:nvPr>
        </p:nvSpPr>
        <p:spPr/>
        <p:txBody>
          <a:bodyPr/>
          <a:lstStyle/>
          <a:p>
            <a:fld id="{774E6B65-3B94-D241-ACD9-1C54C18A8365}" type="slidenum">
              <a:rPr lang="en-US" smtClean="0"/>
              <a:t>32</a:t>
            </a:fld>
            <a:endParaRPr lang="en-US"/>
          </a:p>
        </p:txBody>
      </p:sp>
    </p:spTree>
    <p:extLst>
      <p:ext uri="{BB962C8B-B14F-4D97-AF65-F5344CB8AC3E}">
        <p14:creationId xmlns:p14="http://schemas.microsoft.com/office/powerpoint/2010/main" val="346412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E6B65-3B94-D241-ACD9-1C54C18A8365}" type="slidenum">
              <a:rPr lang="en-US" smtClean="0"/>
              <a:t>33</a:t>
            </a:fld>
            <a:endParaRPr lang="en-US"/>
          </a:p>
        </p:txBody>
      </p:sp>
    </p:spTree>
    <p:extLst>
      <p:ext uri="{BB962C8B-B14F-4D97-AF65-F5344CB8AC3E}">
        <p14:creationId xmlns:p14="http://schemas.microsoft.com/office/powerpoint/2010/main" val="1214046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E6B65-3B94-D241-ACD9-1C54C18A8365}" type="slidenum">
              <a:rPr lang="en-US" smtClean="0"/>
              <a:t>34</a:t>
            </a:fld>
            <a:endParaRPr lang="en-US"/>
          </a:p>
        </p:txBody>
      </p:sp>
    </p:spTree>
    <p:extLst>
      <p:ext uri="{BB962C8B-B14F-4D97-AF65-F5344CB8AC3E}">
        <p14:creationId xmlns:p14="http://schemas.microsoft.com/office/powerpoint/2010/main" val="41517499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at next slide</a:t>
            </a:r>
          </a:p>
        </p:txBody>
      </p:sp>
      <p:sp>
        <p:nvSpPr>
          <p:cNvPr id="4" name="Slide Number Placeholder 3"/>
          <p:cNvSpPr>
            <a:spLocks noGrp="1"/>
          </p:cNvSpPr>
          <p:nvPr>
            <p:ph type="sldNum" sz="quarter" idx="5"/>
          </p:nvPr>
        </p:nvSpPr>
        <p:spPr/>
        <p:txBody>
          <a:bodyPr/>
          <a:lstStyle/>
          <a:p>
            <a:fld id="{774E6B65-3B94-D241-ACD9-1C54C18A8365}" type="slidenum">
              <a:rPr lang="en-US" smtClean="0"/>
              <a:t>35</a:t>
            </a:fld>
            <a:endParaRPr lang="en-US"/>
          </a:p>
        </p:txBody>
      </p:sp>
    </p:spTree>
    <p:extLst>
      <p:ext uri="{BB962C8B-B14F-4D97-AF65-F5344CB8AC3E}">
        <p14:creationId xmlns:p14="http://schemas.microsoft.com/office/powerpoint/2010/main" val="3234270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E6B65-3B94-D241-ACD9-1C54C18A8365}" type="slidenum">
              <a:rPr lang="en-US" smtClean="0"/>
              <a:t>36</a:t>
            </a:fld>
            <a:endParaRPr lang="en-US"/>
          </a:p>
        </p:txBody>
      </p:sp>
    </p:spTree>
    <p:extLst>
      <p:ext uri="{BB962C8B-B14F-4D97-AF65-F5344CB8AC3E}">
        <p14:creationId xmlns:p14="http://schemas.microsoft.com/office/powerpoint/2010/main" val="2757025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 would like to  thanks </a:t>
            </a:r>
          </a:p>
          <a:p>
            <a:endParaRPr lang="en-US" sz="1200" b="1"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Haibo</a:t>
            </a:r>
            <a:r>
              <a:rPr lang="en-US" sz="1200" b="1" i="0" kern="1200" dirty="0">
                <a:solidFill>
                  <a:schemeClr val="tx1"/>
                </a:solidFill>
                <a:effectLst/>
                <a:latin typeface="+mn-lt"/>
                <a:ea typeface="+mn-ea"/>
                <a:cs typeface="+mn-cs"/>
              </a:rPr>
              <a:t>, PhD, </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Amy Dickson,</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Kenneth D. </a:t>
            </a:r>
            <a:r>
              <a:rPr lang="en-US" sz="1200" b="1" i="0" kern="1200" dirty="0" err="1">
                <a:solidFill>
                  <a:schemeClr val="tx1"/>
                </a:solidFill>
                <a:effectLst/>
                <a:latin typeface="+mn-lt"/>
                <a:ea typeface="+mn-ea"/>
                <a:cs typeface="+mn-cs"/>
              </a:rPr>
              <a:t>Poss</a:t>
            </a:r>
            <a:r>
              <a:rPr lang="en-US" sz="1200" b="1" i="0" kern="1200" dirty="0">
                <a:solidFill>
                  <a:schemeClr val="tx1"/>
                </a:solidFill>
                <a:effectLst/>
                <a:latin typeface="+mn-lt"/>
                <a:ea typeface="+mn-ea"/>
                <a:cs typeface="+mn-cs"/>
              </a:rPr>
              <a:t>, Ph.D.</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Julie Zhu, Ph.D.   </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Jun Yu, </a:t>
            </a:r>
            <a:r>
              <a:rPr lang="en-US" sz="1200" b="1" i="0" kern="1200" dirty="0" err="1">
                <a:solidFill>
                  <a:schemeClr val="tx1"/>
                </a:solidFill>
                <a:effectLst/>
                <a:latin typeface="+mn-lt"/>
                <a:ea typeface="+mn-ea"/>
                <a:cs typeface="+mn-cs"/>
              </a:rPr>
              <a:t>Ph.D</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And all the lab members in </a:t>
            </a:r>
            <a:r>
              <a:rPr lang="en-US" sz="1200" b="1" i="0" kern="1200" dirty="0" err="1">
                <a:solidFill>
                  <a:schemeClr val="tx1"/>
                </a:solidFill>
                <a:effectLst/>
                <a:latin typeface="+mn-lt"/>
                <a:ea typeface="+mn-ea"/>
                <a:cs typeface="+mn-cs"/>
              </a:rPr>
              <a:t>Poss</a:t>
            </a:r>
            <a:r>
              <a:rPr lang="en-US" sz="1200" b="1" i="0" kern="1200" dirty="0">
                <a:solidFill>
                  <a:schemeClr val="tx1"/>
                </a:solidFill>
                <a:effectLst/>
                <a:latin typeface="+mn-lt"/>
                <a:ea typeface="+mn-ea"/>
                <a:cs typeface="+mn-cs"/>
              </a:rPr>
              <a:t> lab.</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Thank you for your attention.</a:t>
            </a:r>
          </a:p>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2112101-CF36-B24C-9EDC-D36A8B0522D6}" type="slidenum">
              <a:rPr lang="en-US" smtClean="0"/>
              <a:t>37</a:t>
            </a:fld>
            <a:endParaRPr lang="en-US"/>
          </a:p>
        </p:txBody>
      </p:sp>
    </p:spTree>
    <p:extLst>
      <p:ext uri="{BB962C8B-B14F-4D97-AF65-F5344CB8AC3E}">
        <p14:creationId xmlns:p14="http://schemas.microsoft.com/office/powerpoint/2010/main" val="3497397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Chromatin immunoprecipitation followed by sequencing (</a:t>
            </a:r>
            <a:r>
              <a:rPr lang="en-US" sz="1200" b="0" i="1" kern="1200" dirty="0" err="1">
                <a:solidFill>
                  <a:schemeClr val="tx1"/>
                </a:solidFill>
                <a:effectLst/>
                <a:latin typeface="+mn-lt"/>
                <a:ea typeface="+mn-ea"/>
                <a:cs typeface="+mn-cs"/>
              </a:rPr>
              <a:t>ChIP</a:t>
            </a:r>
            <a:r>
              <a:rPr lang="en-US" sz="1200" b="0" i="1" kern="1200" dirty="0">
                <a:solidFill>
                  <a:schemeClr val="tx1"/>
                </a:solidFill>
                <a:effectLst/>
                <a:latin typeface="+mn-lt"/>
                <a:ea typeface="+mn-ea"/>
                <a:cs typeface="+mn-cs"/>
              </a:rPr>
              <a:t>-seq) is a technique for genome-wide profiling of DNA-binding proteins, histone modifications or nucleosomes. – </a:t>
            </a:r>
            <a:r>
              <a:rPr lang="en-US" sz="1200" b="0" i="1" u="none" strike="noStrike" kern="1200" dirty="0">
                <a:solidFill>
                  <a:schemeClr val="tx1"/>
                </a:solidFill>
                <a:effectLst/>
                <a:latin typeface="+mn-lt"/>
                <a:ea typeface="+mn-ea"/>
                <a:cs typeface="+mn-cs"/>
                <a:hlinkClick r:id="rId3"/>
              </a:rPr>
              <a:t>Peter J. Park</a:t>
            </a:r>
            <a:endParaRPr lang="en-US" sz="1200" b="0" i="1"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kern="1200" dirty="0">
                <a:solidFill>
                  <a:schemeClr val="tx1"/>
                </a:solidFill>
                <a:effectLst/>
                <a:latin typeface="+mn-lt"/>
                <a:ea typeface="+mn-ea"/>
                <a:cs typeface="+mn-cs"/>
              </a:rPr>
              <a:t>ChIP-seq is a directory method to study the regulatory elements, such as enhancers, repressors, promoters, and TFs. It is also </a:t>
            </a:r>
            <a:r>
              <a:rPr lang="en-US" sz="1200" b="0" i="1" u="none" strike="noStrike" kern="1200" dirty="0" err="1">
                <a:solidFill>
                  <a:schemeClr val="tx1"/>
                </a:solidFill>
                <a:effectLst/>
                <a:latin typeface="+mn-lt"/>
                <a:ea typeface="+mn-ea"/>
                <a:cs typeface="+mn-cs"/>
              </a:rPr>
              <a:t>idely</a:t>
            </a:r>
            <a:r>
              <a:rPr lang="en-US" sz="1200" b="0" i="1" u="none" strike="noStrike" kern="1200" dirty="0">
                <a:solidFill>
                  <a:schemeClr val="tx1"/>
                </a:solidFill>
                <a:effectLst/>
                <a:latin typeface="+mn-lt"/>
                <a:ea typeface="+mn-ea"/>
                <a:cs typeface="+mn-cs"/>
              </a:rPr>
              <a:t> used technique for histone modifications.</a:t>
            </a:r>
            <a:endParaRPr lang="en-US" dirty="0"/>
          </a:p>
        </p:txBody>
      </p:sp>
      <p:sp>
        <p:nvSpPr>
          <p:cNvPr id="4" name="Slide Number Placeholder 3"/>
          <p:cNvSpPr>
            <a:spLocks noGrp="1"/>
          </p:cNvSpPr>
          <p:nvPr>
            <p:ph type="sldNum" sz="quarter" idx="5"/>
          </p:nvPr>
        </p:nvSpPr>
        <p:spPr/>
        <p:txBody>
          <a:bodyPr/>
          <a:lstStyle/>
          <a:p>
            <a:fld id="{C140D566-4D6F-0847-9169-BDECC937FE5F}" type="slidenum">
              <a:rPr lang="en-US" smtClean="0"/>
              <a:t>4</a:t>
            </a:fld>
            <a:endParaRPr lang="en-US"/>
          </a:p>
        </p:txBody>
      </p:sp>
    </p:spTree>
    <p:extLst>
      <p:ext uri="{BB962C8B-B14F-4D97-AF65-F5344CB8AC3E}">
        <p14:creationId xmlns:p14="http://schemas.microsoft.com/office/powerpoint/2010/main" val="643957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a:t>
            </a:r>
            <a:r>
              <a:rPr lang="en-US" sz="1200" b="0" i="0" kern="1200" dirty="0" err="1">
                <a:solidFill>
                  <a:schemeClr val="tx1"/>
                </a:solidFill>
                <a:effectLst/>
                <a:latin typeface="+mn-lt"/>
                <a:ea typeface="+mn-ea"/>
                <a:cs typeface="+mn-cs"/>
              </a:rPr>
              <a:t>chIP</a:t>
            </a:r>
            <a:r>
              <a:rPr lang="en-US" sz="1200" b="0" i="0" kern="1200" dirty="0">
                <a:solidFill>
                  <a:schemeClr val="tx1"/>
                </a:solidFill>
                <a:effectLst/>
                <a:latin typeface="+mn-lt"/>
                <a:ea typeface="+mn-ea"/>
                <a:cs typeface="+mn-cs"/>
              </a:rPr>
              <a:t>-chip or ChIP-seq are used to study the status of chromatin. First, cross-link DNA and protein in the living cell and then fragment the samples. Then use the antibody to pull down the entire complex.  And then DNA purification. After that, </a:t>
            </a:r>
            <a:r>
              <a:rPr lang="en-US" sz="1200" b="0" i="0" kern="1200" dirty="0" err="1">
                <a:solidFill>
                  <a:schemeClr val="tx1"/>
                </a:solidFill>
                <a:effectLst/>
                <a:latin typeface="+mn-lt"/>
                <a:ea typeface="+mn-ea"/>
                <a:cs typeface="+mn-cs"/>
              </a:rPr>
              <a:t>ChIP</a:t>
            </a:r>
            <a:r>
              <a:rPr lang="en-US" sz="1200" b="0" i="0" kern="1200" dirty="0">
                <a:solidFill>
                  <a:schemeClr val="tx1"/>
                </a:solidFill>
                <a:effectLst/>
                <a:latin typeface="+mn-lt"/>
                <a:ea typeface="+mn-ea"/>
                <a:cs typeface="+mn-cs"/>
              </a:rPr>
              <a:t>-chip is using hybridization to detect the cross-linked DNA, where </a:t>
            </a:r>
            <a:r>
              <a:rPr lang="en-US" sz="1200" b="0" i="0" kern="1200" dirty="0" err="1">
                <a:solidFill>
                  <a:schemeClr val="tx1"/>
                </a:solidFill>
                <a:effectLst/>
                <a:latin typeface="+mn-lt"/>
                <a:ea typeface="+mn-ea"/>
                <a:cs typeface="+mn-cs"/>
              </a:rPr>
              <a:t>ChIP</a:t>
            </a:r>
            <a:r>
              <a:rPr lang="en-US" sz="1200" b="0" i="0" kern="1200" dirty="0">
                <a:solidFill>
                  <a:schemeClr val="tx1"/>
                </a:solidFill>
                <a:effectLst/>
                <a:latin typeface="+mn-lt"/>
                <a:ea typeface="+mn-ea"/>
                <a:cs typeface="+mn-cs"/>
              </a:rPr>
              <a:t>-seq is using next generation sequencing to detect the cross-linked targets.</a:t>
            </a:r>
          </a:p>
          <a:p>
            <a:r>
              <a:rPr lang="en-US" sz="1200" b="0" i="0" kern="1200" dirty="0">
                <a:solidFill>
                  <a:schemeClr val="tx1"/>
                </a:solidFill>
                <a:effectLst/>
                <a:latin typeface="+mn-lt"/>
                <a:ea typeface="+mn-ea"/>
                <a:cs typeface="+mn-cs"/>
              </a:rPr>
              <a:t>ChIP–seq offers superior data quality ChIP–chip, and its advantages include higher resolution, less noise, higher genome coverage and wider dynamic range.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 population of wild-type (or transgenic) </a:t>
            </a:r>
            <a:r>
              <a:rPr lang="en-US" sz="1200" b="0" i="1" kern="1200" dirty="0">
                <a:solidFill>
                  <a:schemeClr val="tx1"/>
                </a:solidFill>
                <a:effectLst/>
                <a:latin typeface="+mn-lt"/>
                <a:ea typeface="+mn-ea"/>
                <a:cs typeface="+mn-cs"/>
              </a:rPr>
              <a:t>D. melanogaster</a:t>
            </a:r>
            <a:r>
              <a:rPr lang="en-US" sz="1200" b="0" i="0" kern="1200" dirty="0">
                <a:solidFill>
                  <a:schemeClr val="tx1"/>
                </a:solidFill>
                <a:effectLst/>
                <a:latin typeface="+mn-lt"/>
                <a:ea typeface="+mn-ea"/>
                <a:cs typeface="+mn-cs"/>
              </a:rPr>
              <a:t> embryos is dechorionated and covalent bonds between proteins as well as proteins and nucleic acids are introduced by formaldehyde crosslinking. Shearing the DNA allows immunoprecipitation of short sequences associated with the protein of interest. After partial reversal of the crosslinks, these can be amplified, labeled and hybridized against a genomic reference to genomic tiling arrays. Raw data processing followed by statistical analysis allows identification of significantly enriched sequences bound by the protein of interest.</a:t>
            </a:r>
          </a:p>
          <a:p>
            <a:br>
              <a:rPr lang="en-US" dirty="0"/>
            </a:br>
            <a:endParaRPr lang="en-US" dirty="0"/>
          </a:p>
          <a:p>
            <a:r>
              <a:rPr lang="en-US" sz="1200" b="0" i="0" kern="1200" dirty="0">
                <a:solidFill>
                  <a:schemeClr val="tx1"/>
                </a:solidFill>
                <a:effectLst/>
                <a:latin typeface="+mn-lt"/>
                <a:ea typeface="+mn-ea"/>
                <a:cs typeface="+mn-cs"/>
              </a:rPr>
              <a:t>Using chromatin immunoprecipitation (ChIP) followed by massively parallel sequencing, the specific DNA sites that interact with transcription factors or other chromatin-associated proteins (non-histone ChIP) and sites that correspond to modified nucleosomes (histone ChIP) can be profiled. The ChIP process enriches the crosslinked proteins or modified nucleosomes of interest using an antibody specific to the protein or the histone modification. Purified DNA can be sequenced on any of the next-generation platforms</a:t>
            </a:r>
            <a:r>
              <a:rPr lang="en-US" sz="1200" b="0" i="0" u="none" strike="noStrike" kern="1200" baseline="30000" dirty="0">
                <a:solidFill>
                  <a:schemeClr val="tx1"/>
                </a:solidFill>
                <a:effectLst/>
                <a:latin typeface="+mn-lt"/>
                <a:ea typeface="+mn-ea"/>
                <a:cs typeface="+mn-cs"/>
                <a:hlinkClick r:id="rId3" tooltip="Shendure, J. &amp; Ji, H. Next-generation DNA sequencing. Nature Biotech. 26, 1135–1145 (2008)."/>
              </a:rPr>
              <a:t>12</a:t>
            </a:r>
            <a:r>
              <a:rPr lang="en-US" sz="1200" b="0" i="0" kern="1200" dirty="0">
                <a:solidFill>
                  <a:schemeClr val="tx1"/>
                </a:solidFill>
                <a:effectLst/>
                <a:latin typeface="+mn-lt"/>
                <a:ea typeface="+mn-ea"/>
                <a:cs typeface="+mn-cs"/>
              </a:rPr>
              <a:t>. The basic concepts are similar for different platforms: common adaptors are ligated to the ChIP DNA and clonally clustered amplicons are generated. The sequencing step involves the enzyme-driven extension of all templates in parallel. After each extension, the fluorescent labels that have been incorporated are detected through high-resolution imaging. On the Illumina </a:t>
            </a:r>
            <a:r>
              <a:rPr lang="en-US" sz="1200" b="0" i="0" kern="1200" dirty="0" err="1">
                <a:solidFill>
                  <a:schemeClr val="tx1"/>
                </a:solidFill>
                <a:effectLst/>
                <a:latin typeface="+mn-lt"/>
                <a:ea typeface="+mn-ea"/>
                <a:cs typeface="+mn-cs"/>
              </a:rPr>
              <a:t>Solexa</a:t>
            </a:r>
            <a:r>
              <a:rPr lang="en-US" sz="1200" b="0" i="0" kern="1200" dirty="0">
                <a:solidFill>
                  <a:schemeClr val="tx1"/>
                </a:solidFill>
                <a:effectLst/>
                <a:latin typeface="+mn-lt"/>
                <a:ea typeface="+mn-ea"/>
                <a:cs typeface="+mn-cs"/>
              </a:rPr>
              <a:t> Genome Analyzer (bottom left), clusters of clonal sequences are generated by bridge PCR, and sequencing is performed by sequencing-by-synthesis. On the Roche 454 and Applied Biosystems (ABI) </a:t>
            </a:r>
            <a:r>
              <a:rPr lang="en-US" sz="1200" b="0" i="0" kern="1200" dirty="0" err="1">
                <a:solidFill>
                  <a:schemeClr val="tx1"/>
                </a:solidFill>
                <a:effectLst/>
                <a:latin typeface="+mn-lt"/>
                <a:ea typeface="+mn-ea"/>
                <a:cs typeface="+mn-cs"/>
              </a:rPr>
              <a:t>SOLiD</a:t>
            </a:r>
            <a:r>
              <a:rPr lang="en-US" sz="1200" b="0" i="0" kern="1200" dirty="0">
                <a:solidFill>
                  <a:schemeClr val="tx1"/>
                </a:solidFill>
                <a:effectLst/>
                <a:latin typeface="+mn-lt"/>
                <a:ea typeface="+mn-ea"/>
                <a:cs typeface="+mn-cs"/>
              </a:rPr>
              <a:t> platforms (bottom middle), clonal sequencing features are generated by emulsion PCR and amplicons are captured on the surface of </a:t>
            </a:r>
            <a:r>
              <a:rPr lang="en-US" sz="1200" b="0" i="0" kern="1200" dirty="0" err="1">
                <a:solidFill>
                  <a:schemeClr val="tx1"/>
                </a:solidFill>
                <a:effectLst/>
                <a:latin typeface="+mn-lt"/>
                <a:ea typeface="+mn-ea"/>
                <a:cs typeface="+mn-cs"/>
              </a:rPr>
              <a:t>micrometre</a:t>
            </a:r>
            <a:r>
              <a:rPr lang="en-US" sz="1200" b="0" i="0" kern="1200" dirty="0">
                <a:solidFill>
                  <a:schemeClr val="tx1"/>
                </a:solidFill>
                <a:effectLst/>
                <a:latin typeface="+mn-lt"/>
                <a:ea typeface="+mn-ea"/>
                <a:cs typeface="+mn-cs"/>
              </a:rPr>
              <a:t>-scale beads. Beads with amplicons are then recovered and immobilized to a planar substrate to be sequenced by pyrosequencing (for the 454 platform) or by DNA ligase-driven synthesis (for the </a:t>
            </a:r>
            <a:r>
              <a:rPr lang="en-US" sz="1200" b="0" i="0" kern="1200" dirty="0" err="1">
                <a:solidFill>
                  <a:schemeClr val="tx1"/>
                </a:solidFill>
                <a:effectLst/>
                <a:latin typeface="+mn-lt"/>
                <a:ea typeface="+mn-ea"/>
                <a:cs typeface="+mn-cs"/>
              </a:rPr>
              <a:t>SOLiD</a:t>
            </a:r>
            <a:r>
              <a:rPr lang="en-US" sz="1200" b="0" i="0" kern="1200" dirty="0">
                <a:solidFill>
                  <a:schemeClr val="tx1"/>
                </a:solidFill>
                <a:effectLst/>
                <a:latin typeface="+mn-lt"/>
                <a:ea typeface="+mn-ea"/>
                <a:cs typeface="+mn-cs"/>
              </a:rPr>
              <a:t> platform). On single-molecule sequencing platforms such as the </a:t>
            </a:r>
            <a:r>
              <a:rPr lang="en-US" sz="1200" b="0" i="0" kern="1200" dirty="0" err="1">
                <a:solidFill>
                  <a:schemeClr val="tx1"/>
                </a:solidFill>
                <a:effectLst/>
                <a:latin typeface="+mn-lt"/>
                <a:ea typeface="+mn-ea"/>
                <a:cs typeface="+mn-cs"/>
              </a:rPr>
              <a:t>HeliScope</a:t>
            </a:r>
            <a:r>
              <a:rPr lang="en-US" sz="1200" b="0" i="0" kern="1200" dirty="0">
                <a:solidFill>
                  <a:schemeClr val="tx1"/>
                </a:solidFill>
                <a:effectLst/>
                <a:latin typeface="+mn-lt"/>
                <a:ea typeface="+mn-ea"/>
                <a:cs typeface="+mn-cs"/>
              </a:rPr>
              <a:t> by </a:t>
            </a:r>
            <a:r>
              <a:rPr lang="en-US" sz="1200" b="0" i="0" kern="1200" dirty="0" err="1">
                <a:solidFill>
                  <a:schemeClr val="tx1"/>
                </a:solidFill>
                <a:effectLst/>
                <a:latin typeface="+mn-lt"/>
                <a:ea typeface="+mn-ea"/>
                <a:cs typeface="+mn-cs"/>
              </a:rPr>
              <a:t>Helicos</a:t>
            </a:r>
            <a:r>
              <a:rPr lang="en-US" sz="1200" b="0" i="0" kern="1200" dirty="0">
                <a:solidFill>
                  <a:schemeClr val="tx1"/>
                </a:solidFill>
                <a:effectLst/>
                <a:latin typeface="+mn-lt"/>
                <a:ea typeface="+mn-ea"/>
                <a:cs typeface="+mn-cs"/>
              </a:rPr>
              <a:t> (bottom right), fluorescent nucleotides incorporated into templates can be imaged at the level of single molecules, which makes clonal amplification unnecessary.</a:t>
            </a:r>
          </a:p>
          <a:p>
            <a:endParaRPr lang="en-US" dirty="0"/>
          </a:p>
        </p:txBody>
      </p:sp>
      <p:sp>
        <p:nvSpPr>
          <p:cNvPr id="4" name="Slide Number Placeholder 3"/>
          <p:cNvSpPr>
            <a:spLocks noGrp="1"/>
          </p:cNvSpPr>
          <p:nvPr>
            <p:ph type="sldNum" sz="quarter" idx="5"/>
          </p:nvPr>
        </p:nvSpPr>
        <p:spPr/>
        <p:txBody>
          <a:bodyPr/>
          <a:lstStyle/>
          <a:p>
            <a:fld id="{774E6B65-3B94-D241-ACD9-1C54C18A8365}" type="slidenum">
              <a:rPr lang="en-US" smtClean="0"/>
              <a:t>5</a:t>
            </a:fld>
            <a:endParaRPr lang="en-US"/>
          </a:p>
        </p:txBody>
      </p:sp>
    </p:spTree>
    <p:extLst>
      <p:ext uri="{BB962C8B-B14F-4D97-AF65-F5344CB8AC3E}">
        <p14:creationId xmlns:p14="http://schemas.microsoft.com/office/powerpoint/2010/main" val="4134818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show the pipeline of </a:t>
            </a:r>
            <a:r>
              <a:rPr lang="en-US" dirty="0" err="1"/>
              <a:t>ChIP</a:t>
            </a:r>
            <a:r>
              <a:rPr lang="en-US" dirty="0"/>
              <a:t>-seq data processing of ENCODE project. It starts from </a:t>
            </a:r>
            <a:r>
              <a:rPr lang="en-US" dirty="0" err="1"/>
              <a:t>fastq</a:t>
            </a:r>
            <a:r>
              <a:rPr lang="en-US" dirty="0"/>
              <a:t> files. After trimming, aligning, filtering, the peaks will be called by different methods, such as SPP, MACS. The output is bed or </a:t>
            </a:r>
            <a:r>
              <a:rPr lang="en-US" dirty="0" err="1"/>
              <a:t>bigBed</a:t>
            </a:r>
            <a:r>
              <a:rPr lang="en-US" dirty="0"/>
              <a:t>, or </a:t>
            </a:r>
            <a:r>
              <a:rPr lang="en-US" dirty="0" err="1"/>
              <a:t>narrowPeak</a:t>
            </a:r>
            <a:r>
              <a:rPr lang="en-US" dirty="0"/>
              <a:t>, </a:t>
            </a:r>
            <a:r>
              <a:rPr lang="en-US" dirty="0" err="1"/>
              <a:t>broadPeak</a:t>
            </a:r>
            <a:r>
              <a:rPr lang="en-US" dirty="0"/>
              <a:t>, and so on, which contain the peaks coordinates, </a:t>
            </a:r>
            <a:r>
              <a:rPr lang="en-US" dirty="0" err="1"/>
              <a:t>pvalue</a:t>
            </a:r>
            <a:r>
              <a:rPr lang="en-US" dirty="0"/>
              <a:t>, enrichment information. </a:t>
            </a:r>
          </a:p>
          <a:p>
            <a:r>
              <a:rPr lang="en-US" dirty="0"/>
              <a:t>Many lab using in-house program to annotate the bed files. They don’t think annotation is a difficult work. However, </a:t>
            </a:r>
            <a:r>
              <a:rPr lang="en-US" sz="1200" b="0" i="0" kern="1200" dirty="0">
                <a:solidFill>
                  <a:schemeClr val="tx1"/>
                </a:solidFill>
                <a:effectLst/>
                <a:latin typeface="+mn-lt"/>
                <a:ea typeface="+mn-ea"/>
                <a:cs typeface="+mn-cs"/>
              </a:rPr>
              <a:t>High-throughput experiments are extremely complex, and many steps are involved to generate the report results. It is not possible to say a step is easy or not important. Every step may play a key role in the final result. Every step may introduce variations or errors. And it can be accumulated in the downstream steps of the pipeline. Credible work in this field requires exposure of the entire process, which include the annotation step.</a:t>
            </a:r>
            <a:endParaRPr lang="en-US" dirty="0"/>
          </a:p>
        </p:txBody>
      </p:sp>
      <p:sp>
        <p:nvSpPr>
          <p:cNvPr id="4" name="Slide Number Placeholder 3"/>
          <p:cNvSpPr>
            <a:spLocks noGrp="1"/>
          </p:cNvSpPr>
          <p:nvPr>
            <p:ph type="sldNum" sz="quarter" idx="5"/>
          </p:nvPr>
        </p:nvSpPr>
        <p:spPr/>
        <p:txBody>
          <a:bodyPr/>
          <a:lstStyle/>
          <a:p>
            <a:fld id="{774E6B65-3B94-D241-ACD9-1C54C18A8365}" type="slidenum">
              <a:rPr lang="en-US" smtClean="0"/>
              <a:t>6</a:t>
            </a:fld>
            <a:endParaRPr lang="en-US"/>
          </a:p>
        </p:txBody>
      </p:sp>
    </p:spTree>
    <p:extLst>
      <p:ext uri="{BB962C8B-B14F-4D97-AF65-F5344CB8AC3E}">
        <p14:creationId xmlns:p14="http://schemas.microsoft.com/office/powerpoint/2010/main" val="3472613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an annotation tool like ChIPpeakAnno for several major reasons: Reproducibility, Transparency, Efficiency, credibility, flexibility and feasibility. Which we also called FAIR DATA.</a:t>
            </a:r>
          </a:p>
        </p:txBody>
      </p:sp>
      <p:sp>
        <p:nvSpPr>
          <p:cNvPr id="4" name="Slide Number Placeholder 3"/>
          <p:cNvSpPr>
            <a:spLocks noGrp="1"/>
          </p:cNvSpPr>
          <p:nvPr>
            <p:ph type="sldNum" sz="quarter" idx="5"/>
          </p:nvPr>
        </p:nvSpPr>
        <p:spPr/>
        <p:txBody>
          <a:bodyPr/>
          <a:lstStyle/>
          <a:p>
            <a:fld id="{774E6B65-3B94-D241-ACD9-1C54C18A8365}" type="slidenum">
              <a:rPr lang="en-US" smtClean="0"/>
              <a:t>7</a:t>
            </a:fld>
            <a:endParaRPr lang="en-US"/>
          </a:p>
        </p:txBody>
      </p:sp>
    </p:spTree>
    <p:extLst>
      <p:ext uri="{BB962C8B-B14F-4D97-AF65-F5344CB8AC3E}">
        <p14:creationId xmlns:p14="http://schemas.microsoft.com/office/powerpoint/2010/main" val="1043205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downstream peak calling includes annotation, motif analysis, overlap analysis and metagene analysis. Once we got annotation, people also do enrichment analysis or regulatory network construction.</a:t>
            </a:r>
          </a:p>
        </p:txBody>
      </p:sp>
      <p:sp>
        <p:nvSpPr>
          <p:cNvPr id="4" name="Slide Number Placeholder 3"/>
          <p:cNvSpPr>
            <a:spLocks noGrp="1"/>
          </p:cNvSpPr>
          <p:nvPr>
            <p:ph type="sldNum" sz="quarter" idx="5"/>
          </p:nvPr>
        </p:nvSpPr>
        <p:spPr/>
        <p:txBody>
          <a:bodyPr/>
          <a:lstStyle/>
          <a:p>
            <a:fld id="{774E6B65-3B94-D241-ACD9-1C54C18A8365}" type="slidenum">
              <a:rPr lang="en-US" smtClean="0"/>
              <a:t>8</a:t>
            </a:fld>
            <a:endParaRPr lang="en-US"/>
          </a:p>
        </p:txBody>
      </p:sp>
    </p:spTree>
    <p:extLst>
      <p:ext uri="{BB962C8B-B14F-4D97-AF65-F5344CB8AC3E}">
        <p14:creationId xmlns:p14="http://schemas.microsoft.com/office/powerpoint/2010/main" val="239525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package includes functions to perform all the analysis I just mentioned. It can retrieve the sequences around the peak, obtain enriched Gene Ontology (GO) terms, find the nearest gene, exon, miRNA or custom features such as most conserved elements and other transcription factor binding sites supplied by users. The ChIPpeakAnno is a big package, 24 exported function in total. It is not only containing the function listed here, but also a lot of helper functions. </a:t>
            </a:r>
          </a:p>
        </p:txBody>
      </p:sp>
      <p:sp>
        <p:nvSpPr>
          <p:cNvPr id="4" name="Slide Number Placeholder 3"/>
          <p:cNvSpPr>
            <a:spLocks noGrp="1"/>
          </p:cNvSpPr>
          <p:nvPr>
            <p:ph type="sldNum" sz="quarter" idx="5"/>
          </p:nvPr>
        </p:nvSpPr>
        <p:spPr/>
        <p:txBody>
          <a:bodyPr/>
          <a:lstStyle/>
          <a:p>
            <a:fld id="{92112101-CF36-B24C-9EDC-D36A8B0522D6}" type="slidenum">
              <a:rPr lang="en-US" smtClean="0"/>
              <a:t>9</a:t>
            </a:fld>
            <a:endParaRPr lang="en-US"/>
          </a:p>
        </p:txBody>
      </p:sp>
    </p:spTree>
    <p:extLst>
      <p:ext uri="{BB962C8B-B14F-4D97-AF65-F5344CB8AC3E}">
        <p14:creationId xmlns:p14="http://schemas.microsoft.com/office/powerpoint/2010/main" val="1907445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77E3-A2B8-2246-BB31-41F6F8EE1F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9C8AC5-F5D3-904B-B08B-6C45A4C6BB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663F69-4E00-AA43-AF7F-7E4DEFB798F2}"/>
              </a:ext>
            </a:extLst>
          </p:cNvPr>
          <p:cNvSpPr>
            <a:spLocks noGrp="1"/>
          </p:cNvSpPr>
          <p:nvPr>
            <p:ph type="dt" sz="half" idx="10"/>
          </p:nvPr>
        </p:nvSpPr>
        <p:spPr/>
        <p:txBody>
          <a:bodyPr/>
          <a:lstStyle/>
          <a:p>
            <a:fld id="{780226D1-02DD-B64A-93B5-2A7B5F3FD2D2}" type="datetimeFigureOut">
              <a:rPr lang="en-US" smtClean="0"/>
              <a:t>6/26/20</a:t>
            </a:fld>
            <a:endParaRPr lang="en-US"/>
          </a:p>
        </p:txBody>
      </p:sp>
      <p:sp>
        <p:nvSpPr>
          <p:cNvPr id="5" name="Footer Placeholder 4">
            <a:extLst>
              <a:ext uri="{FF2B5EF4-FFF2-40B4-BE49-F238E27FC236}">
                <a16:creationId xmlns:a16="http://schemas.microsoft.com/office/drawing/2014/main" id="{0CFA0BE0-2A88-4149-8D58-96134FFD4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58A0D3-3F35-3A4C-9A7F-9C5D42B50445}"/>
              </a:ext>
            </a:extLst>
          </p:cNvPr>
          <p:cNvSpPr>
            <a:spLocks noGrp="1"/>
          </p:cNvSpPr>
          <p:nvPr>
            <p:ph type="sldNum" sz="quarter" idx="12"/>
          </p:nvPr>
        </p:nvSpPr>
        <p:spPr/>
        <p:txBody>
          <a:bodyPr/>
          <a:lstStyle/>
          <a:p>
            <a:fld id="{70D8C25B-3F7D-3C48-B5BE-7158EFC7BDF3}" type="slidenum">
              <a:rPr lang="en-US" smtClean="0"/>
              <a:t>‹#›</a:t>
            </a:fld>
            <a:endParaRPr lang="en-US"/>
          </a:p>
        </p:txBody>
      </p:sp>
    </p:spTree>
    <p:extLst>
      <p:ext uri="{BB962C8B-B14F-4D97-AF65-F5344CB8AC3E}">
        <p14:creationId xmlns:p14="http://schemas.microsoft.com/office/powerpoint/2010/main" val="2185101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05661-332F-BE43-9943-325CEFDE86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07C19B-47B1-924E-B33C-38B6A0A952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84B101-35EB-5546-B419-A71647755785}"/>
              </a:ext>
            </a:extLst>
          </p:cNvPr>
          <p:cNvSpPr>
            <a:spLocks noGrp="1"/>
          </p:cNvSpPr>
          <p:nvPr>
            <p:ph type="dt" sz="half" idx="10"/>
          </p:nvPr>
        </p:nvSpPr>
        <p:spPr/>
        <p:txBody>
          <a:bodyPr/>
          <a:lstStyle/>
          <a:p>
            <a:fld id="{780226D1-02DD-B64A-93B5-2A7B5F3FD2D2}" type="datetimeFigureOut">
              <a:rPr lang="en-US" smtClean="0"/>
              <a:t>6/26/20</a:t>
            </a:fld>
            <a:endParaRPr lang="en-US"/>
          </a:p>
        </p:txBody>
      </p:sp>
      <p:sp>
        <p:nvSpPr>
          <p:cNvPr id="5" name="Footer Placeholder 4">
            <a:extLst>
              <a:ext uri="{FF2B5EF4-FFF2-40B4-BE49-F238E27FC236}">
                <a16:creationId xmlns:a16="http://schemas.microsoft.com/office/drawing/2014/main" id="{9BF5ED90-CB1C-F549-A4FE-4BECF386C2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83F347-8DBA-814F-A6B9-1E1BF92B5E8E}"/>
              </a:ext>
            </a:extLst>
          </p:cNvPr>
          <p:cNvSpPr>
            <a:spLocks noGrp="1"/>
          </p:cNvSpPr>
          <p:nvPr>
            <p:ph type="sldNum" sz="quarter" idx="12"/>
          </p:nvPr>
        </p:nvSpPr>
        <p:spPr/>
        <p:txBody>
          <a:bodyPr/>
          <a:lstStyle/>
          <a:p>
            <a:fld id="{70D8C25B-3F7D-3C48-B5BE-7158EFC7BDF3}" type="slidenum">
              <a:rPr lang="en-US" smtClean="0"/>
              <a:t>‹#›</a:t>
            </a:fld>
            <a:endParaRPr lang="en-US"/>
          </a:p>
        </p:txBody>
      </p:sp>
    </p:spTree>
    <p:extLst>
      <p:ext uri="{BB962C8B-B14F-4D97-AF65-F5344CB8AC3E}">
        <p14:creationId xmlns:p14="http://schemas.microsoft.com/office/powerpoint/2010/main" val="2341251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BC906D-05A1-A74A-9CD7-71E4781749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A1FA3B-FA96-D44B-8FD9-2BCAD4823A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EE35DA-6C6B-5240-81F7-DE213BB1ADC7}"/>
              </a:ext>
            </a:extLst>
          </p:cNvPr>
          <p:cNvSpPr>
            <a:spLocks noGrp="1"/>
          </p:cNvSpPr>
          <p:nvPr>
            <p:ph type="dt" sz="half" idx="10"/>
          </p:nvPr>
        </p:nvSpPr>
        <p:spPr/>
        <p:txBody>
          <a:bodyPr/>
          <a:lstStyle/>
          <a:p>
            <a:fld id="{780226D1-02DD-B64A-93B5-2A7B5F3FD2D2}" type="datetimeFigureOut">
              <a:rPr lang="en-US" smtClean="0"/>
              <a:t>6/26/20</a:t>
            </a:fld>
            <a:endParaRPr lang="en-US"/>
          </a:p>
        </p:txBody>
      </p:sp>
      <p:sp>
        <p:nvSpPr>
          <p:cNvPr id="5" name="Footer Placeholder 4">
            <a:extLst>
              <a:ext uri="{FF2B5EF4-FFF2-40B4-BE49-F238E27FC236}">
                <a16:creationId xmlns:a16="http://schemas.microsoft.com/office/drawing/2014/main" id="{F27CBBBF-0C76-B247-AA26-C0CEC5C5A5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71BA3-BB52-AA41-AE20-792E25FCF308}"/>
              </a:ext>
            </a:extLst>
          </p:cNvPr>
          <p:cNvSpPr>
            <a:spLocks noGrp="1"/>
          </p:cNvSpPr>
          <p:nvPr>
            <p:ph type="sldNum" sz="quarter" idx="12"/>
          </p:nvPr>
        </p:nvSpPr>
        <p:spPr/>
        <p:txBody>
          <a:bodyPr/>
          <a:lstStyle/>
          <a:p>
            <a:fld id="{70D8C25B-3F7D-3C48-B5BE-7158EFC7BDF3}" type="slidenum">
              <a:rPr lang="en-US" smtClean="0"/>
              <a:t>‹#›</a:t>
            </a:fld>
            <a:endParaRPr lang="en-US"/>
          </a:p>
        </p:txBody>
      </p:sp>
    </p:spTree>
    <p:extLst>
      <p:ext uri="{BB962C8B-B14F-4D97-AF65-F5344CB8AC3E}">
        <p14:creationId xmlns:p14="http://schemas.microsoft.com/office/powerpoint/2010/main" val="3353005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BBFC2-907C-AF48-9E78-13ABCC7887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066965-8412-4A42-A49A-CFFDE2EE5C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09C67-6F20-F340-A91A-694CD4A58849}"/>
              </a:ext>
            </a:extLst>
          </p:cNvPr>
          <p:cNvSpPr>
            <a:spLocks noGrp="1"/>
          </p:cNvSpPr>
          <p:nvPr>
            <p:ph type="dt" sz="half" idx="10"/>
          </p:nvPr>
        </p:nvSpPr>
        <p:spPr/>
        <p:txBody>
          <a:bodyPr/>
          <a:lstStyle/>
          <a:p>
            <a:fld id="{780226D1-02DD-B64A-93B5-2A7B5F3FD2D2}" type="datetimeFigureOut">
              <a:rPr lang="en-US" smtClean="0"/>
              <a:t>6/26/20</a:t>
            </a:fld>
            <a:endParaRPr lang="en-US"/>
          </a:p>
        </p:txBody>
      </p:sp>
      <p:sp>
        <p:nvSpPr>
          <p:cNvPr id="5" name="Footer Placeholder 4">
            <a:extLst>
              <a:ext uri="{FF2B5EF4-FFF2-40B4-BE49-F238E27FC236}">
                <a16:creationId xmlns:a16="http://schemas.microsoft.com/office/drawing/2014/main" id="{3B4F928F-CB9E-A043-AC25-7ECFD3524B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A469C6-4977-2F40-96E0-4D958A980C3E}"/>
              </a:ext>
            </a:extLst>
          </p:cNvPr>
          <p:cNvSpPr>
            <a:spLocks noGrp="1"/>
          </p:cNvSpPr>
          <p:nvPr>
            <p:ph type="sldNum" sz="quarter" idx="12"/>
          </p:nvPr>
        </p:nvSpPr>
        <p:spPr/>
        <p:txBody>
          <a:bodyPr/>
          <a:lstStyle/>
          <a:p>
            <a:fld id="{70D8C25B-3F7D-3C48-B5BE-7158EFC7BDF3}" type="slidenum">
              <a:rPr lang="en-US" smtClean="0"/>
              <a:t>‹#›</a:t>
            </a:fld>
            <a:endParaRPr lang="en-US"/>
          </a:p>
        </p:txBody>
      </p:sp>
    </p:spTree>
    <p:extLst>
      <p:ext uri="{BB962C8B-B14F-4D97-AF65-F5344CB8AC3E}">
        <p14:creationId xmlns:p14="http://schemas.microsoft.com/office/powerpoint/2010/main" val="137688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E221-5C87-234D-85C6-85791B4833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3A6118-7D4A-6A47-BF77-D88AFDC735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B7E65E-2453-9C46-B9DE-046338CDB764}"/>
              </a:ext>
            </a:extLst>
          </p:cNvPr>
          <p:cNvSpPr>
            <a:spLocks noGrp="1"/>
          </p:cNvSpPr>
          <p:nvPr>
            <p:ph type="dt" sz="half" idx="10"/>
          </p:nvPr>
        </p:nvSpPr>
        <p:spPr/>
        <p:txBody>
          <a:bodyPr/>
          <a:lstStyle/>
          <a:p>
            <a:fld id="{780226D1-02DD-B64A-93B5-2A7B5F3FD2D2}" type="datetimeFigureOut">
              <a:rPr lang="en-US" smtClean="0"/>
              <a:t>6/26/20</a:t>
            </a:fld>
            <a:endParaRPr lang="en-US"/>
          </a:p>
        </p:txBody>
      </p:sp>
      <p:sp>
        <p:nvSpPr>
          <p:cNvPr id="5" name="Footer Placeholder 4">
            <a:extLst>
              <a:ext uri="{FF2B5EF4-FFF2-40B4-BE49-F238E27FC236}">
                <a16:creationId xmlns:a16="http://schemas.microsoft.com/office/drawing/2014/main" id="{091713D3-7153-6D48-B157-2FE90F8F42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307A3-B1C0-E646-BFC0-AF2D23B7103E}"/>
              </a:ext>
            </a:extLst>
          </p:cNvPr>
          <p:cNvSpPr>
            <a:spLocks noGrp="1"/>
          </p:cNvSpPr>
          <p:nvPr>
            <p:ph type="sldNum" sz="quarter" idx="12"/>
          </p:nvPr>
        </p:nvSpPr>
        <p:spPr/>
        <p:txBody>
          <a:bodyPr/>
          <a:lstStyle/>
          <a:p>
            <a:fld id="{70D8C25B-3F7D-3C48-B5BE-7158EFC7BDF3}" type="slidenum">
              <a:rPr lang="en-US" smtClean="0"/>
              <a:t>‹#›</a:t>
            </a:fld>
            <a:endParaRPr lang="en-US"/>
          </a:p>
        </p:txBody>
      </p:sp>
    </p:spTree>
    <p:extLst>
      <p:ext uri="{BB962C8B-B14F-4D97-AF65-F5344CB8AC3E}">
        <p14:creationId xmlns:p14="http://schemas.microsoft.com/office/powerpoint/2010/main" val="3500360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152DB-DF6E-CE4B-97ED-C9AF0F585D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4A90F6-C3C3-B24F-A1EC-30912CCC90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0BCB09-4187-664A-9C8F-C37CF10F03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B69FCF-D39B-8647-B1B3-D35480EA6BF7}"/>
              </a:ext>
            </a:extLst>
          </p:cNvPr>
          <p:cNvSpPr>
            <a:spLocks noGrp="1"/>
          </p:cNvSpPr>
          <p:nvPr>
            <p:ph type="dt" sz="half" idx="10"/>
          </p:nvPr>
        </p:nvSpPr>
        <p:spPr/>
        <p:txBody>
          <a:bodyPr/>
          <a:lstStyle/>
          <a:p>
            <a:fld id="{780226D1-02DD-B64A-93B5-2A7B5F3FD2D2}" type="datetimeFigureOut">
              <a:rPr lang="en-US" smtClean="0"/>
              <a:t>6/26/20</a:t>
            </a:fld>
            <a:endParaRPr lang="en-US"/>
          </a:p>
        </p:txBody>
      </p:sp>
      <p:sp>
        <p:nvSpPr>
          <p:cNvPr id="6" name="Footer Placeholder 5">
            <a:extLst>
              <a:ext uri="{FF2B5EF4-FFF2-40B4-BE49-F238E27FC236}">
                <a16:creationId xmlns:a16="http://schemas.microsoft.com/office/drawing/2014/main" id="{0081B932-CE97-874C-A806-D072303C47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7EA578-DD56-F34F-890E-0C7D477DA1FB}"/>
              </a:ext>
            </a:extLst>
          </p:cNvPr>
          <p:cNvSpPr>
            <a:spLocks noGrp="1"/>
          </p:cNvSpPr>
          <p:nvPr>
            <p:ph type="sldNum" sz="quarter" idx="12"/>
          </p:nvPr>
        </p:nvSpPr>
        <p:spPr/>
        <p:txBody>
          <a:bodyPr/>
          <a:lstStyle/>
          <a:p>
            <a:fld id="{70D8C25B-3F7D-3C48-B5BE-7158EFC7BDF3}" type="slidenum">
              <a:rPr lang="en-US" smtClean="0"/>
              <a:t>‹#›</a:t>
            </a:fld>
            <a:endParaRPr lang="en-US"/>
          </a:p>
        </p:txBody>
      </p:sp>
    </p:spTree>
    <p:extLst>
      <p:ext uri="{BB962C8B-B14F-4D97-AF65-F5344CB8AC3E}">
        <p14:creationId xmlns:p14="http://schemas.microsoft.com/office/powerpoint/2010/main" val="388082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036A0-FC25-0548-8124-12F879315A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F2C8C9-F22E-474D-97DE-7CCCE1B55B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9823B8-392A-3846-8D77-DD4A06C3B8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394210-EC6A-644E-8C12-DD330234E4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116D5A-ABE9-5E47-AC4C-C20F82C3B7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EE8235-A5B6-1041-8007-5869DA0DFFEA}"/>
              </a:ext>
            </a:extLst>
          </p:cNvPr>
          <p:cNvSpPr>
            <a:spLocks noGrp="1"/>
          </p:cNvSpPr>
          <p:nvPr>
            <p:ph type="dt" sz="half" idx="10"/>
          </p:nvPr>
        </p:nvSpPr>
        <p:spPr/>
        <p:txBody>
          <a:bodyPr/>
          <a:lstStyle/>
          <a:p>
            <a:fld id="{780226D1-02DD-B64A-93B5-2A7B5F3FD2D2}" type="datetimeFigureOut">
              <a:rPr lang="en-US" smtClean="0"/>
              <a:t>6/26/20</a:t>
            </a:fld>
            <a:endParaRPr lang="en-US"/>
          </a:p>
        </p:txBody>
      </p:sp>
      <p:sp>
        <p:nvSpPr>
          <p:cNvPr id="8" name="Footer Placeholder 7">
            <a:extLst>
              <a:ext uri="{FF2B5EF4-FFF2-40B4-BE49-F238E27FC236}">
                <a16:creationId xmlns:a16="http://schemas.microsoft.com/office/drawing/2014/main" id="{6CC2F28F-446F-E84D-BD2D-32B4C576D2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22C6E6-2704-4C4F-A4D9-F887BE4F68C5}"/>
              </a:ext>
            </a:extLst>
          </p:cNvPr>
          <p:cNvSpPr>
            <a:spLocks noGrp="1"/>
          </p:cNvSpPr>
          <p:nvPr>
            <p:ph type="sldNum" sz="quarter" idx="12"/>
          </p:nvPr>
        </p:nvSpPr>
        <p:spPr/>
        <p:txBody>
          <a:bodyPr/>
          <a:lstStyle/>
          <a:p>
            <a:fld id="{70D8C25B-3F7D-3C48-B5BE-7158EFC7BDF3}" type="slidenum">
              <a:rPr lang="en-US" smtClean="0"/>
              <a:t>‹#›</a:t>
            </a:fld>
            <a:endParaRPr lang="en-US"/>
          </a:p>
        </p:txBody>
      </p:sp>
    </p:spTree>
    <p:extLst>
      <p:ext uri="{BB962C8B-B14F-4D97-AF65-F5344CB8AC3E}">
        <p14:creationId xmlns:p14="http://schemas.microsoft.com/office/powerpoint/2010/main" val="158669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03EE-BE3F-D843-9715-2596A2835D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140B24-BC99-7A4F-9D4B-ABDFE8C0A1F1}"/>
              </a:ext>
            </a:extLst>
          </p:cNvPr>
          <p:cNvSpPr>
            <a:spLocks noGrp="1"/>
          </p:cNvSpPr>
          <p:nvPr>
            <p:ph type="dt" sz="half" idx="10"/>
          </p:nvPr>
        </p:nvSpPr>
        <p:spPr/>
        <p:txBody>
          <a:bodyPr/>
          <a:lstStyle/>
          <a:p>
            <a:fld id="{780226D1-02DD-B64A-93B5-2A7B5F3FD2D2}" type="datetimeFigureOut">
              <a:rPr lang="en-US" smtClean="0"/>
              <a:t>6/26/20</a:t>
            </a:fld>
            <a:endParaRPr lang="en-US"/>
          </a:p>
        </p:txBody>
      </p:sp>
      <p:sp>
        <p:nvSpPr>
          <p:cNvPr id="4" name="Footer Placeholder 3">
            <a:extLst>
              <a:ext uri="{FF2B5EF4-FFF2-40B4-BE49-F238E27FC236}">
                <a16:creationId xmlns:a16="http://schemas.microsoft.com/office/drawing/2014/main" id="{144108D4-B7A6-0E44-98F1-52B4B107C4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E4F07A-5AFB-414B-9AD9-AC294BF658BF}"/>
              </a:ext>
            </a:extLst>
          </p:cNvPr>
          <p:cNvSpPr>
            <a:spLocks noGrp="1"/>
          </p:cNvSpPr>
          <p:nvPr>
            <p:ph type="sldNum" sz="quarter" idx="12"/>
          </p:nvPr>
        </p:nvSpPr>
        <p:spPr/>
        <p:txBody>
          <a:bodyPr/>
          <a:lstStyle/>
          <a:p>
            <a:fld id="{70D8C25B-3F7D-3C48-B5BE-7158EFC7BDF3}" type="slidenum">
              <a:rPr lang="en-US" smtClean="0"/>
              <a:t>‹#›</a:t>
            </a:fld>
            <a:endParaRPr lang="en-US"/>
          </a:p>
        </p:txBody>
      </p:sp>
    </p:spTree>
    <p:extLst>
      <p:ext uri="{BB962C8B-B14F-4D97-AF65-F5344CB8AC3E}">
        <p14:creationId xmlns:p14="http://schemas.microsoft.com/office/powerpoint/2010/main" val="93476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B8D4AF-A40B-6F42-8F34-B5AE00FF494A}"/>
              </a:ext>
            </a:extLst>
          </p:cNvPr>
          <p:cNvSpPr>
            <a:spLocks noGrp="1"/>
          </p:cNvSpPr>
          <p:nvPr>
            <p:ph type="dt" sz="half" idx="10"/>
          </p:nvPr>
        </p:nvSpPr>
        <p:spPr/>
        <p:txBody>
          <a:bodyPr/>
          <a:lstStyle/>
          <a:p>
            <a:fld id="{780226D1-02DD-B64A-93B5-2A7B5F3FD2D2}" type="datetimeFigureOut">
              <a:rPr lang="en-US" smtClean="0"/>
              <a:t>6/26/20</a:t>
            </a:fld>
            <a:endParaRPr lang="en-US"/>
          </a:p>
        </p:txBody>
      </p:sp>
      <p:sp>
        <p:nvSpPr>
          <p:cNvPr id="3" name="Footer Placeholder 2">
            <a:extLst>
              <a:ext uri="{FF2B5EF4-FFF2-40B4-BE49-F238E27FC236}">
                <a16:creationId xmlns:a16="http://schemas.microsoft.com/office/drawing/2014/main" id="{CF689E66-F62D-DA42-A921-9539AF3797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055951-2B02-1046-8BB1-054048A33AC5}"/>
              </a:ext>
            </a:extLst>
          </p:cNvPr>
          <p:cNvSpPr>
            <a:spLocks noGrp="1"/>
          </p:cNvSpPr>
          <p:nvPr>
            <p:ph type="sldNum" sz="quarter" idx="12"/>
          </p:nvPr>
        </p:nvSpPr>
        <p:spPr/>
        <p:txBody>
          <a:bodyPr/>
          <a:lstStyle/>
          <a:p>
            <a:fld id="{70D8C25B-3F7D-3C48-B5BE-7158EFC7BDF3}" type="slidenum">
              <a:rPr lang="en-US" smtClean="0"/>
              <a:t>‹#›</a:t>
            </a:fld>
            <a:endParaRPr lang="en-US"/>
          </a:p>
        </p:txBody>
      </p:sp>
    </p:spTree>
    <p:extLst>
      <p:ext uri="{BB962C8B-B14F-4D97-AF65-F5344CB8AC3E}">
        <p14:creationId xmlns:p14="http://schemas.microsoft.com/office/powerpoint/2010/main" val="361913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C046-A0B2-4842-BFEC-34EDDF13A8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D06D45-690C-C640-A5E3-DA6F9983B9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679236-DC6F-A64F-934C-68F0DA2EAC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3A51D0-3FA8-C74F-B47F-52FD22EF4F0D}"/>
              </a:ext>
            </a:extLst>
          </p:cNvPr>
          <p:cNvSpPr>
            <a:spLocks noGrp="1"/>
          </p:cNvSpPr>
          <p:nvPr>
            <p:ph type="dt" sz="half" idx="10"/>
          </p:nvPr>
        </p:nvSpPr>
        <p:spPr/>
        <p:txBody>
          <a:bodyPr/>
          <a:lstStyle/>
          <a:p>
            <a:fld id="{780226D1-02DD-B64A-93B5-2A7B5F3FD2D2}" type="datetimeFigureOut">
              <a:rPr lang="en-US" smtClean="0"/>
              <a:t>6/26/20</a:t>
            </a:fld>
            <a:endParaRPr lang="en-US"/>
          </a:p>
        </p:txBody>
      </p:sp>
      <p:sp>
        <p:nvSpPr>
          <p:cNvPr id="6" name="Footer Placeholder 5">
            <a:extLst>
              <a:ext uri="{FF2B5EF4-FFF2-40B4-BE49-F238E27FC236}">
                <a16:creationId xmlns:a16="http://schemas.microsoft.com/office/drawing/2014/main" id="{ECA0C3A6-2AD4-1640-B3FE-3839BFEF4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EC260A-C970-F04F-BC84-2E950969244B}"/>
              </a:ext>
            </a:extLst>
          </p:cNvPr>
          <p:cNvSpPr>
            <a:spLocks noGrp="1"/>
          </p:cNvSpPr>
          <p:nvPr>
            <p:ph type="sldNum" sz="quarter" idx="12"/>
          </p:nvPr>
        </p:nvSpPr>
        <p:spPr/>
        <p:txBody>
          <a:bodyPr/>
          <a:lstStyle/>
          <a:p>
            <a:fld id="{70D8C25B-3F7D-3C48-B5BE-7158EFC7BDF3}" type="slidenum">
              <a:rPr lang="en-US" smtClean="0"/>
              <a:t>‹#›</a:t>
            </a:fld>
            <a:endParaRPr lang="en-US"/>
          </a:p>
        </p:txBody>
      </p:sp>
    </p:spTree>
    <p:extLst>
      <p:ext uri="{BB962C8B-B14F-4D97-AF65-F5344CB8AC3E}">
        <p14:creationId xmlns:p14="http://schemas.microsoft.com/office/powerpoint/2010/main" val="3246472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2AF9B-2947-C54F-8924-AD6064A6B4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BB5ED4-C994-8A4F-BC7F-9AF8469B4F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970199-83BF-6142-83BC-9E4A861EC1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8A6205-69A1-D343-B179-2970E04ABF28}"/>
              </a:ext>
            </a:extLst>
          </p:cNvPr>
          <p:cNvSpPr>
            <a:spLocks noGrp="1"/>
          </p:cNvSpPr>
          <p:nvPr>
            <p:ph type="dt" sz="half" idx="10"/>
          </p:nvPr>
        </p:nvSpPr>
        <p:spPr/>
        <p:txBody>
          <a:bodyPr/>
          <a:lstStyle/>
          <a:p>
            <a:fld id="{780226D1-02DD-B64A-93B5-2A7B5F3FD2D2}" type="datetimeFigureOut">
              <a:rPr lang="en-US" smtClean="0"/>
              <a:t>6/26/20</a:t>
            </a:fld>
            <a:endParaRPr lang="en-US"/>
          </a:p>
        </p:txBody>
      </p:sp>
      <p:sp>
        <p:nvSpPr>
          <p:cNvPr id="6" name="Footer Placeholder 5">
            <a:extLst>
              <a:ext uri="{FF2B5EF4-FFF2-40B4-BE49-F238E27FC236}">
                <a16:creationId xmlns:a16="http://schemas.microsoft.com/office/drawing/2014/main" id="{0026032D-46A7-4643-A4F2-59619EFB0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1E91F-32EF-384B-9C04-10234D7F1F98}"/>
              </a:ext>
            </a:extLst>
          </p:cNvPr>
          <p:cNvSpPr>
            <a:spLocks noGrp="1"/>
          </p:cNvSpPr>
          <p:nvPr>
            <p:ph type="sldNum" sz="quarter" idx="12"/>
          </p:nvPr>
        </p:nvSpPr>
        <p:spPr/>
        <p:txBody>
          <a:bodyPr/>
          <a:lstStyle/>
          <a:p>
            <a:fld id="{70D8C25B-3F7D-3C48-B5BE-7158EFC7BDF3}" type="slidenum">
              <a:rPr lang="en-US" smtClean="0"/>
              <a:t>‹#›</a:t>
            </a:fld>
            <a:endParaRPr lang="en-US"/>
          </a:p>
        </p:txBody>
      </p:sp>
    </p:spTree>
    <p:extLst>
      <p:ext uri="{BB962C8B-B14F-4D97-AF65-F5344CB8AC3E}">
        <p14:creationId xmlns:p14="http://schemas.microsoft.com/office/powerpoint/2010/main" val="2272321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AAD7EC-C191-3E44-8053-5E7E488BC7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31C019-FC4E-3645-ADEB-390A7A8568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370340-7FAE-FA4A-A4EB-9EC9E728FB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0226D1-02DD-B64A-93B5-2A7B5F3FD2D2}" type="datetimeFigureOut">
              <a:rPr lang="en-US" smtClean="0"/>
              <a:t>6/26/20</a:t>
            </a:fld>
            <a:endParaRPr lang="en-US"/>
          </a:p>
        </p:txBody>
      </p:sp>
      <p:sp>
        <p:nvSpPr>
          <p:cNvPr id="5" name="Footer Placeholder 4">
            <a:extLst>
              <a:ext uri="{FF2B5EF4-FFF2-40B4-BE49-F238E27FC236}">
                <a16:creationId xmlns:a16="http://schemas.microsoft.com/office/drawing/2014/main" id="{6498040D-88FF-C341-BC2C-31DD38AD85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80B9F0-4DED-6943-9DFE-9479CD1C2D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D8C25B-3F7D-3C48-B5BE-7158EFC7BDF3}" type="slidenum">
              <a:rPr lang="en-US" smtClean="0"/>
              <a:t>‹#›</a:t>
            </a:fld>
            <a:endParaRPr lang="en-US"/>
          </a:p>
        </p:txBody>
      </p:sp>
    </p:spTree>
    <p:extLst>
      <p:ext uri="{BB962C8B-B14F-4D97-AF65-F5344CB8AC3E}">
        <p14:creationId xmlns:p14="http://schemas.microsoft.com/office/powerpoint/2010/main" val="2149244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genome.ucsc.edu/FAQ/FAQformat.html" TargetMode="External"/><Relationship Id="rId4" Type="http://schemas.openxmlformats.org/officeDocument/2006/relationships/image" Target="../media/image129.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9.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genome.ucsc.edu/FAQ/FAQreleases.html"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useast.ensembl.org/info/website/archives/assembly.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1.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09.svg"/></Relationships>
</file>

<file path=ppt/slides/_rels/slide2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35.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1.svg"/></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11.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17.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15.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0.tiff"/><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hyperlink" Target="https://cran.r-project.org/web/packages/WriteXLS/index.html" TargetMode="External"/><Relationship Id="rId5" Type="http://schemas.openxmlformats.org/officeDocument/2006/relationships/image" Target="../media/image142.svg"/><Relationship Id="rId4" Type="http://schemas.openxmlformats.org/officeDocument/2006/relationships/image" Target="../media/image141.png"/></Relationships>
</file>

<file path=ppt/slides/_rels/slide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45.jpeg"/><Relationship Id="rId7" Type="http://schemas.openxmlformats.org/officeDocument/2006/relationships/image" Target="../media/image111.svg"/><Relationship Id="rId12"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svg"/><Relationship Id="rId14" Type="http://schemas.openxmlformats.org/officeDocument/2006/relationships/image" Target="../media/image118.png"/></Relationships>
</file>

<file path=ppt/slides/_rels/slide37.xml.rels><?xml version="1.0" encoding="UTF-8" standalone="yes"?>
<Relationships xmlns="http://schemas.openxmlformats.org/package/2006/relationships"><Relationship Id="rId3" Type="http://schemas.openxmlformats.org/officeDocument/2006/relationships/image" Target="../media/image146.tiff"/><Relationship Id="rId7" Type="http://schemas.openxmlformats.org/officeDocument/2006/relationships/image" Target="../media/image150.JP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49.jpg"/><Relationship Id="rId5" Type="http://schemas.openxmlformats.org/officeDocument/2006/relationships/image" Target="../media/image148.JPG"/><Relationship Id="rId4" Type="http://schemas.openxmlformats.org/officeDocument/2006/relationships/image" Target="../media/image14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www.encodeproject.org/chip-seq/transcription_factor/"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26" Type="http://schemas.openxmlformats.org/officeDocument/2006/relationships/image" Target="../media/image31.sv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notesSlide" Target="../notesSlides/notesSlide7.xml"/><Relationship Id="rId16" Type="http://schemas.openxmlformats.org/officeDocument/2006/relationships/image" Target="../media/image21.svg"/><Relationship Id="rId20" Type="http://schemas.openxmlformats.org/officeDocument/2006/relationships/image" Target="../media/image25.svg"/><Relationship Id="rId29"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24" Type="http://schemas.openxmlformats.org/officeDocument/2006/relationships/image" Target="../media/image29.sv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sv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 Id="rId27" Type="http://schemas.openxmlformats.org/officeDocument/2006/relationships/image" Target="../media/image32.png"/><Relationship Id="rId30" Type="http://schemas.openxmlformats.org/officeDocument/2006/relationships/image" Target="../media/image35.svg"/></Relationships>
</file>

<file path=ppt/slides/_rels/slide8.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notesSlide" Target="../notesSlides/notesSlide8.xml"/><Relationship Id="rId16" Type="http://schemas.openxmlformats.org/officeDocument/2006/relationships/image" Target="../media/image49.svg"/><Relationship Id="rId1" Type="http://schemas.openxmlformats.org/officeDocument/2006/relationships/slideLayout" Target="../slideLayouts/slideLayout7.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svg"/></Relationships>
</file>

<file path=ppt/slides/_rels/slide9.xml.rels><?xml version="1.0" encoding="UTF-8" standalone="yes"?>
<Relationships xmlns="http://schemas.openxmlformats.org/package/2006/relationships"><Relationship Id="rId26" Type="http://schemas.openxmlformats.org/officeDocument/2006/relationships/image" Target="../media/image73.svg"/><Relationship Id="rId21" Type="http://schemas.openxmlformats.org/officeDocument/2006/relationships/image" Target="../media/image68.png"/><Relationship Id="rId42" Type="http://schemas.openxmlformats.org/officeDocument/2006/relationships/image" Target="../media/image89.svg"/><Relationship Id="rId47" Type="http://schemas.openxmlformats.org/officeDocument/2006/relationships/image" Target="../media/image94.png"/><Relationship Id="rId63" Type="http://schemas.openxmlformats.org/officeDocument/2006/relationships/image" Target="../media/image110.png"/><Relationship Id="rId68" Type="http://schemas.openxmlformats.org/officeDocument/2006/relationships/image" Target="../media/image115.svg"/><Relationship Id="rId7" Type="http://schemas.openxmlformats.org/officeDocument/2006/relationships/image" Target="../media/image54.png"/><Relationship Id="rId71" Type="http://schemas.openxmlformats.org/officeDocument/2006/relationships/image" Target="../media/image118.png"/><Relationship Id="rId2" Type="http://schemas.openxmlformats.org/officeDocument/2006/relationships/notesSlide" Target="../notesSlides/notesSlide9.xml"/><Relationship Id="rId16" Type="http://schemas.openxmlformats.org/officeDocument/2006/relationships/image" Target="../media/image63.svg"/><Relationship Id="rId29" Type="http://schemas.openxmlformats.org/officeDocument/2006/relationships/image" Target="../media/image76.png"/><Relationship Id="rId11" Type="http://schemas.openxmlformats.org/officeDocument/2006/relationships/image" Target="../media/image58.png"/><Relationship Id="rId24" Type="http://schemas.openxmlformats.org/officeDocument/2006/relationships/image" Target="../media/image71.svg"/><Relationship Id="rId32" Type="http://schemas.openxmlformats.org/officeDocument/2006/relationships/image" Target="../media/image79.svg"/><Relationship Id="rId37" Type="http://schemas.openxmlformats.org/officeDocument/2006/relationships/image" Target="../media/image84.png"/><Relationship Id="rId40" Type="http://schemas.openxmlformats.org/officeDocument/2006/relationships/image" Target="../media/image87.svg"/><Relationship Id="rId45" Type="http://schemas.openxmlformats.org/officeDocument/2006/relationships/image" Target="../media/image92.png"/><Relationship Id="rId53" Type="http://schemas.openxmlformats.org/officeDocument/2006/relationships/image" Target="../media/image100.png"/><Relationship Id="rId58" Type="http://schemas.openxmlformats.org/officeDocument/2006/relationships/image" Target="../media/image105.svg"/><Relationship Id="rId66" Type="http://schemas.openxmlformats.org/officeDocument/2006/relationships/image" Target="../media/image113.svg"/><Relationship Id="rId5" Type="http://schemas.openxmlformats.org/officeDocument/2006/relationships/image" Target="../media/image52.png"/><Relationship Id="rId61" Type="http://schemas.openxmlformats.org/officeDocument/2006/relationships/image" Target="../media/image108.png"/><Relationship Id="rId19" Type="http://schemas.openxmlformats.org/officeDocument/2006/relationships/image" Target="../media/image66.png"/><Relationship Id="rId14" Type="http://schemas.openxmlformats.org/officeDocument/2006/relationships/image" Target="../media/image61.svg"/><Relationship Id="rId22" Type="http://schemas.openxmlformats.org/officeDocument/2006/relationships/image" Target="../media/image69.svg"/><Relationship Id="rId27" Type="http://schemas.openxmlformats.org/officeDocument/2006/relationships/image" Target="../media/image74.png"/><Relationship Id="rId30" Type="http://schemas.openxmlformats.org/officeDocument/2006/relationships/image" Target="../media/image77.svg"/><Relationship Id="rId35" Type="http://schemas.openxmlformats.org/officeDocument/2006/relationships/image" Target="../media/image82.png"/><Relationship Id="rId43" Type="http://schemas.openxmlformats.org/officeDocument/2006/relationships/image" Target="../media/image90.png"/><Relationship Id="rId48" Type="http://schemas.openxmlformats.org/officeDocument/2006/relationships/image" Target="../media/image95.svg"/><Relationship Id="rId56" Type="http://schemas.openxmlformats.org/officeDocument/2006/relationships/image" Target="../media/image103.svg"/><Relationship Id="rId64" Type="http://schemas.openxmlformats.org/officeDocument/2006/relationships/image" Target="../media/image111.svg"/><Relationship Id="rId69" Type="http://schemas.openxmlformats.org/officeDocument/2006/relationships/image" Target="../media/image116.png"/><Relationship Id="rId8" Type="http://schemas.openxmlformats.org/officeDocument/2006/relationships/image" Target="../media/image55.svg"/><Relationship Id="rId51" Type="http://schemas.openxmlformats.org/officeDocument/2006/relationships/image" Target="../media/image98.png"/><Relationship Id="rId72" Type="http://schemas.openxmlformats.org/officeDocument/2006/relationships/image" Target="../media/image119.svg"/><Relationship Id="rId3" Type="http://schemas.openxmlformats.org/officeDocument/2006/relationships/image" Target="../media/image50.png"/><Relationship Id="rId12" Type="http://schemas.openxmlformats.org/officeDocument/2006/relationships/image" Target="../media/image59.svg"/><Relationship Id="rId17" Type="http://schemas.openxmlformats.org/officeDocument/2006/relationships/image" Target="../media/image64.png"/><Relationship Id="rId25" Type="http://schemas.openxmlformats.org/officeDocument/2006/relationships/image" Target="../media/image72.png"/><Relationship Id="rId33" Type="http://schemas.openxmlformats.org/officeDocument/2006/relationships/image" Target="../media/image80.png"/><Relationship Id="rId38" Type="http://schemas.openxmlformats.org/officeDocument/2006/relationships/image" Target="../media/image85.svg"/><Relationship Id="rId46" Type="http://schemas.openxmlformats.org/officeDocument/2006/relationships/image" Target="../media/image93.svg"/><Relationship Id="rId59" Type="http://schemas.openxmlformats.org/officeDocument/2006/relationships/image" Target="../media/image106.png"/><Relationship Id="rId67" Type="http://schemas.openxmlformats.org/officeDocument/2006/relationships/image" Target="../media/image114.png"/><Relationship Id="rId20" Type="http://schemas.openxmlformats.org/officeDocument/2006/relationships/image" Target="../media/image67.svg"/><Relationship Id="rId41" Type="http://schemas.openxmlformats.org/officeDocument/2006/relationships/image" Target="../media/image88.png"/><Relationship Id="rId54" Type="http://schemas.openxmlformats.org/officeDocument/2006/relationships/image" Target="../media/image101.svg"/><Relationship Id="rId62" Type="http://schemas.openxmlformats.org/officeDocument/2006/relationships/image" Target="../media/image109.svg"/><Relationship Id="rId70" Type="http://schemas.openxmlformats.org/officeDocument/2006/relationships/image" Target="../media/image117.svg"/><Relationship Id="rId1" Type="http://schemas.openxmlformats.org/officeDocument/2006/relationships/slideLayout" Target="../slideLayouts/slideLayout7.xml"/><Relationship Id="rId6" Type="http://schemas.openxmlformats.org/officeDocument/2006/relationships/image" Target="../media/image53.svg"/><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75.svg"/><Relationship Id="rId36" Type="http://schemas.openxmlformats.org/officeDocument/2006/relationships/image" Target="../media/image83.svg"/><Relationship Id="rId49" Type="http://schemas.openxmlformats.org/officeDocument/2006/relationships/image" Target="../media/image96.png"/><Relationship Id="rId57" Type="http://schemas.openxmlformats.org/officeDocument/2006/relationships/image" Target="../media/image104.png"/><Relationship Id="rId10" Type="http://schemas.openxmlformats.org/officeDocument/2006/relationships/image" Target="../media/image57.svg"/><Relationship Id="rId31" Type="http://schemas.openxmlformats.org/officeDocument/2006/relationships/image" Target="../media/image78.png"/><Relationship Id="rId44" Type="http://schemas.openxmlformats.org/officeDocument/2006/relationships/image" Target="../media/image91.svg"/><Relationship Id="rId52" Type="http://schemas.openxmlformats.org/officeDocument/2006/relationships/image" Target="../media/image99.svg"/><Relationship Id="rId60" Type="http://schemas.openxmlformats.org/officeDocument/2006/relationships/image" Target="../media/image107.svg"/><Relationship Id="rId65" Type="http://schemas.openxmlformats.org/officeDocument/2006/relationships/image" Target="../media/image112.png"/><Relationship Id="rId4" Type="http://schemas.openxmlformats.org/officeDocument/2006/relationships/image" Target="../media/image51.svg"/><Relationship Id="rId9" Type="http://schemas.openxmlformats.org/officeDocument/2006/relationships/image" Target="../media/image56.png"/><Relationship Id="rId13" Type="http://schemas.openxmlformats.org/officeDocument/2006/relationships/image" Target="../media/image60.png"/><Relationship Id="rId18" Type="http://schemas.openxmlformats.org/officeDocument/2006/relationships/image" Target="../media/image65.svg"/><Relationship Id="rId39" Type="http://schemas.openxmlformats.org/officeDocument/2006/relationships/image" Target="../media/image86.png"/><Relationship Id="rId34" Type="http://schemas.openxmlformats.org/officeDocument/2006/relationships/image" Target="../media/image81.svg"/><Relationship Id="rId50" Type="http://schemas.openxmlformats.org/officeDocument/2006/relationships/image" Target="../media/image97.svg"/><Relationship Id="rId55"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tanding on top of a snow covered mountain&#10;&#10;Description automatically generated">
            <a:extLst>
              <a:ext uri="{FF2B5EF4-FFF2-40B4-BE49-F238E27FC236}">
                <a16:creationId xmlns:a16="http://schemas.microsoft.com/office/drawing/2014/main" id="{54F7A8EE-8E87-42C9-A04F-DCEA15CA49A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442"/>
          <a:stretch/>
        </p:blipFill>
        <p:spPr>
          <a:xfrm>
            <a:off x="0" y="10"/>
            <a:ext cx="12191980" cy="6857990"/>
          </a:xfrm>
          <a:prstGeom prst="rect">
            <a:avLst/>
          </a:prstGeom>
        </p:spPr>
      </p:pic>
      <p:sp>
        <p:nvSpPr>
          <p:cNvPr id="2" name="Title 1">
            <a:extLst>
              <a:ext uri="{FF2B5EF4-FFF2-40B4-BE49-F238E27FC236}">
                <a16:creationId xmlns:a16="http://schemas.microsoft.com/office/drawing/2014/main" id="{281D0EDD-7B6D-AF4A-A470-E11A997FBF89}"/>
              </a:ext>
            </a:extLst>
          </p:cNvPr>
          <p:cNvSpPr>
            <a:spLocks noGrp="1"/>
          </p:cNvSpPr>
          <p:nvPr>
            <p:ph type="ctrTitle"/>
          </p:nvPr>
        </p:nvSpPr>
        <p:spPr>
          <a:xfrm>
            <a:off x="7658100" y="1623412"/>
            <a:ext cx="4254500" cy="2287229"/>
          </a:xfrm>
        </p:spPr>
        <p:txBody>
          <a:bodyPr>
            <a:normAutofit/>
          </a:bodyPr>
          <a:lstStyle/>
          <a:p>
            <a:pPr algn="r"/>
            <a:r>
              <a:rPr lang="en-US" sz="4400" b="1" dirty="0">
                <a:solidFill>
                  <a:schemeClr val="bg1"/>
                </a:solidFill>
                <a:latin typeface="Britannic Bold" panose="020B0903060703020204" pitchFamily="34" charset="77"/>
              </a:rPr>
              <a:t>ChIPpeakAnno</a:t>
            </a:r>
          </a:p>
        </p:txBody>
      </p:sp>
      <p:sp>
        <p:nvSpPr>
          <p:cNvPr id="3" name="Subtitle 2">
            <a:extLst>
              <a:ext uri="{FF2B5EF4-FFF2-40B4-BE49-F238E27FC236}">
                <a16:creationId xmlns:a16="http://schemas.microsoft.com/office/drawing/2014/main" id="{4506AD0D-4805-D344-A170-D1C7396FFC5F}"/>
              </a:ext>
            </a:extLst>
          </p:cNvPr>
          <p:cNvSpPr>
            <a:spLocks noGrp="1"/>
          </p:cNvSpPr>
          <p:nvPr>
            <p:ph type="subTitle" idx="1"/>
          </p:nvPr>
        </p:nvSpPr>
        <p:spPr>
          <a:xfrm>
            <a:off x="8409478" y="3990227"/>
            <a:ext cx="3503122" cy="1244361"/>
          </a:xfrm>
        </p:spPr>
        <p:txBody>
          <a:bodyPr>
            <a:normAutofit/>
          </a:bodyPr>
          <a:lstStyle/>
          <a:p>
            <a:pPr algn="r"/>
            <a:r>
              <a:rPr lang="en-US" sz="1800" dirty="0" err="1">
                <a:solidFill>
                  <a:schemeClr val="bg1"/>
                </a:solidFill>
                <a:latin typeface="Copperplate Gothic Bold" panose="020E0705020206020404" pitchFamily="34" charset="77"/>
              </a:rPr>
              <a:t>Jianhong</a:t>
            </a:r>
            <a:r>
              <a:rPr lang="en-US" sz="1800" dirty="0">
                <a:solidFill>
                  <a:schemeClr val="bg1"/>
                </a:solidFill>
                <a:latin typeface="Copperplate Gothic Bold" panose="020E0705020206020404" pitchFamily="34" charset="77"/>
              </a:rPr>
              <a:t> </a:t>
            </a:r>
            <a:r>
              <a:rPr lang="en-US" sz="1800" dirty="0" err="1">
                <a:solidFill>
                  <a:schemeClr val="bg1"/>
                </a:solidFill>
                <a:latin typeface="Copperplate Gothic Bold" panose="020E0705020206020404" pitchFamily="34" charset="77"/>
              </a:rPr>
              <a:t>Ou</a:t>
            </a:r>
            <a:endParaRPr lang="en-US" sz="1800" dirty="0">
              <a:solidFill>
                <a:schemeClr val="bg1"/>
              </a:solidFill>
              <a:latin typeface="Copperplate Gothic Bold" panose="020E0705020206020404" pitchFamily="34" charset="77"/>
            </a:endParaRPr>
          </a:p>
          <a:p>
            <a:pPr algn="r"/>
            <a:r>
              <a:rPr lang="en-US" sz="1800" dirty="0">
                <a:solidFill>
                  <a:schemeClr val="bg1"/>
                </a:solidFill>
                <a:latin typeface="Copperplate Gothic Bold" panose="020E0705020206020404" pitchFamily="34" charset="77"/>
              </a:rPr>
              <a:t>Julie Zhu</a:t>
            </a:r>
          </a:p>
        </p:txBody>
      </p:sp>
      <p:cxnSp>
        <p:nvCxnSpPr>
          <p:cNvPr id="20" name="Straight Connector 19">
            <a:extLst>
              <a:ext uri="{FF2B5EF4-FFF2-40B4-BE49-F238E27FC236}">
                <a16:creationId xmlns:a16="http://schemas.microsoft.com/office/drawing/2014/main" id="{5BC46EE8-F552-564E-AF1A-24DC07D6B76F}"/>
              </a:ext>
            </a:extLst>
          </p:cNvPr>
          <p:cNvCxnSpPr>
            <a:cxnSpLocks/>
            <a:endCxn id="13" idx="0"/>
          </p:cNvCxnSpPr>
          <p:nvPr/>
        </p:nvCxnSpPr>
        <p:spPr>
          <a:xfrm flipH="1">
            <a:off x="4081157" y="281370"/>
            <a:ext cx="399120" cy="108243"/>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9273A851-8127-C04B-8315-9010710FEEED}"/>
              </a:ext>
            </a:extLst>
          </p:cNvPr>
          <p:cNvGrpSpPr/>
          <p:nvPr/>
        </p:nvGrpSpPr>
        <p:grpSpPr>
          <a:xfrm>
            <a:off x="3985809" y="355865"/>
            <a:ext cx="205191" cy="205191"/>
            <a:chOff x="3922309" y="391973"/>
            <a:chExt cx="359583" cy="359583"/>
          </a:xfrm>
        </p:grpSpPr>
        <p:sp>
          <p:nvSpPr>
            <p:cNvPr id="12" name="Teardrop 11">
              <a:extLst>
                <a:ext uri="{FF2B5EF4-FFF2-40B4-BE49-F238E27FC236}">
                  <a16:creationId xmlns:a16="http://schemas.microsoft.com/office/drawing/2014/main" id="{DE2BE78D-A4C0-AB4F-9E02-34970FB584CB}"/>
                </a:ext>
              </a:extLst>
            </p:cNvPr>
            <p:cNvSpPr/>
            <p:nvPr/>
          </p:nvSpPr>
          <p:spPr>
            <a:xfrm rot="8100000">
              <a:off x="3922309" y="391973"/>
              <a:ext cx="359583" cy="359583"/>
            </a:xfrm>
            <a:prstGeom prst="teardrop">
              <a:avLst>
                <a:gd name="adj" fmla="val 200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3571CCE-0282-2940-B971-13463240C416}"/>
                </a:ext>
              </a:extLst>
            </p:cNvPr>
            <p:cNvSpPr/>
            <p:nvPr/>
          </p:nvSpPr>
          <p:spPr>
            <a:xfrm>
              <a:off x="3994150" y="451114"/>
              <a:ext cx="190500" cy="190500"/>
            </a:xfrm>
            <a:prstGeom prst="ellipse">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5B86A258-3CF2-C140-B28F-F9A206EDFB56}"/>
              </a:ext>
            </a:extLst>
          </p:cNvPr>
          <p:cNvGrpSpPr/>
          <p:nvPr/>
        </p:nvGrpSpPr>
        <p:grpSpPr>
          <a:xfrm>
            <a:off x="4480275" y="89128"/>
            <a:ext cx="652743" cy="369332"/>
            <a:chOff x="4368800" y="-584743"/>
            <a:chExt cx="652743" cy="369332"/>
          </a:xfrm>
        </p:grpSpPr>
        <p:sp>
          <p:nvSpPr>
            <p:cNvPr id="15" name="TextBox 14">
              <a:extLst>
                <a:ext uri="{FF2B5EF4-FFF2-40B4-BE49-F238E27FC236}">
                  <a16:creationId xmlns:a16="http://schemas.microsoft.com/office/drawing/2014/main" id="{80621127-11B5-9049-87C5-BBF2763E6A20}"/>
                </a:ext>
              </a:extLst>
            </p:cNvPr>
            <p:cNvSpPr txBox="1"/>
            <p:nvPr/>
          </p:nvSpPr>
          <p:spPr>
            <a:xfrm>
              <a:off x="4368800" y="-584743"/>
              <a:ext cx="652743" cy="369332"/>
            </a:xfrm>
            <a:prstGeom prst="rect">
              <a:avLst/>
            </a:prstGeom>
            <a:noFill/>
          </p:spPr>
          <p:txBody>
            <a:bodyPr wrap="none" rtlCol="0">
              <a:spAutoFit/>
            </a:bodyPr>
            <a:lstStyle/>
            <a:p>
              <a:r>
                <a:rPr lang="en-US" dirty="0">
                  <a:solidFill>
                    <a:schemeClr val="bg1"/>
                  </a:solidFill>
                </a:rPr>
                <a:t>8848</a:t>
              </a:r>
            </a:p>
          </p:txBody>
        </p:sp>
        <p:cxnSp>
          <p:nvCxnSpPr>
            <p:cNvPr id="17" name="Straight Connector 16">
              <a:extLst>
                <a:ext uri="{FF2B5EF4-FFF2-40B4-BE49-F238E27FC236}">
                  <a16:creationId xmlns:a16="http://schemas.microsoft.com/office/drawing/2014/main" id="{54EC411E-CF19-FD44-BFF9-287BF7BB40DE}"/>
                </a:ext>
              </a:extLst>
            </p:cNvPr>
            <p:cNvCxnSpPr>
              <a:cxnSpLocks/>
            </p:cNvCxnSpPr>
            <p:nvPr/>
          </p:nvCxnSpPr>
          <p:spPr>
            <a:xfrm flipV="1">
              <a:off x="4381500" y="-495095"/>
              <a:ext cx="0" cy="18466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101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FE0F263-A05C-ED4C-A68A-DDF3B23805F5}"/>
              </a:ext>
            </a:extLst>
          </p:cNvPr>
          <p:cNvSpPr txBox="1"/>
          <p:nvPr/>
        </p:nvSpPr>
        <p:spPr>
          <a:xfrm>
            <a:off x="607471" y="423683"/>
            <a:ext cx="8043612" cy="584775"/>
          </a:xfrm>
          <a:prstGeom prst="rect">
            <a:avLst/>
          </a:prstGeom>
          <a:noFill/>
        </p:spPr>
        <p:txBody>
          <a:bodyPr wrap="none" rtlCol="0">
            <a:spAutoFit/>
          </a:bodyPr>
          <a:lstStyle/>
          <a:p>
            <a:pPr>
              <a:spcAft>
                <a:spcPts val="600"/>
              </a:spcAft>
            </a:pPr>
            <a:r>
              <a:rPr lang="en-US" sz="3200" dirty="0">
                <a:latin typeface="Copperplate Gothic Bold" panose="020E0705020206020404" pitchFamily="34" charset="77"/>
              </a:rPr>
              <a:t>Steps of annotation by </a:t>
            </a:r>
            <a:r>
              <a:rPr lang="en-US" sz="3200" dirty="0"/>
              <a:t>ChIPpeakAnno</a:t>
            </a:r>
          </a:p>
        </p:txBody>
      </p:sp>
      <p:graphicFrame>
        <p:nvGraphicFramePr>
          <p:cNvPr id="5" name="TextBox 2">
            <a:extLst>
              <a:ext uri="{FF2B5EF4-FFF2-40B4-BE49-F238E27FC236}">
                <a16:creationId xmlns:a16="http://schemas.microsoft.com/office/drawing/2014/main" id="{9A677077-CCD8-4431-A214-08CF91F9C02D}"/>
              </a:ext>
            </a:extLst>
          </p:cNvPr>
          <p:cNvGraphicFramePr/>
          <p:nvPr>
            <p:extLst>
              <p:ext uri="{D42A27DB-BD31-4B8C-83A1-F6EECF244321}">
                <p14:modId xmlns:p14="http://schemas.microsoft.com/office/powerpoint/2010/main" val="19753542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9DBBCE6A-FB63-2C41-9789-4E290379CF9A}"/>
              </a:ext>
            </a:extLst>
          </p:cNvPr>
          <p:cNvSpPr txBox="1"/>
          <p:nvPr/>
        </p:nvSpPr>
        <p:spPr>
          <a:xfrm>
            <a:off x="607470" y="917460"/>
            <a:ext cx="8548720" cy="923330"/>
          </a:xfrm>
          <a:prstGeom prst="rect">
            <a:avLst/>
          </a:prstGeom>
          <a:noFill/>
        </p:spPr>
        <p:txBody>
          <a:bodyPr wrap="square" rtlCol="0">
            <a:spAutoFit/>
          </a:bodyPr>
          <a:lstStyle/>
          <a:p>
            <a:r>
              <a:rPr lang="en-US" dirty="0"/>
              <a:t>The functions, </a:t>
            </a:r>
            <a:r>
              <a:rPr lang="en-US" i="1" dirty="0" err="1"/>
              <a:t>toGRanges</a:t>
            </a:r>
            <a:r>
              <a:rPr lang="en-US" dirty="0"/>
              <a:t>, </a:t>
            </a:r>
            <a:r>
              <a:rPr lang="en-US" i="1" dirty="0" err="1"/>
              <a:t>annotatePeakInBatch</a:t>
            </a:r>
            <a:r>
              <a:rPr lang="en-US" dirty="0"/>
              <a:t>, and </a:t>
            </a:r>
            <a:r>
              <a:rPr lang="en-US" i="1" dirty="0" err="1"/>
              <a:t>addGeneIDs</a:t>
            </a:r>
            <a:r>
              <a:rPr lang="en-US" dirty="0"/>
              <a:t> in the </a:t>
            </a:r>
            <a:r>
              <a:rPr lang="en-US" b="1" dirty="0"/>
              <a:t>ChIPpeakAnno</a:t>
            </a:r>
            <a:r>
              <a:rPr lang="en-US" dirty="0"/>
              <a:t>, make the annotation of ChIP-Seq peaks streamlined into four major steps:</a:t>
            </a:r>
          </a:p>
          <a:p>
            <a:endParaRPr lang="en-US" dirty="0"/>
          </a:p>
        </p:txBody>
      </p:sp>
      <p:cxnSp>
        <p:nvCxnSpPr>
          <p:cNvPr id="10" name="Straight Connector 9">
            <a:extLst>
              <a:ext uri="{FF2B5EF4-FFF2-40B4-BE49-F238E27FC236}">
                <a16:creationId xmlns:a16="http://schemas.microsoft.com/office/drawing/2014/main" id="{82A5952B-6F10-8547-919A-58C173FA8627}"/>
              </a:ext>
            </a:extLst>
          </p:cNvPr>
          <p:cNvCxnSpPr>
            <a:cxnSpLocks/>
          </p:cNvCxnSpPr>
          <p:nvPr/>
        </p:nvCxnSpPr>
        <p:spPr>
          <a:xfrm>
            <a:off x="505176" y="516821"/>
            <a:ext cx="0" cy="953760"/>
          </a:xfrm>
          <a:prstGeom prst="line">
            <a:avLst/>
          </a:prstGeom>
          <a:ln w="63500">
            <a:solidFill>
              <a:srgbClr val="4B85FF"/>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9145AC86-302A-8B45-90A8-55099D842E4E}"/>
              </a:ext>
            </a:extLst>
          </p:cNvPr>
          <p:cNvGrpSpPr/>
          <p:nvPr/>
        </p:nvGrpSpPr>
        <p:grpSpPr>
          <a:xfrm>
            <a:off x="9156190" y="242974"/>
            <a:ext cx="2346282" cy="1174067"/>
            <a:chOff x="2067697" y="1260411"/>
            <a:chExt cx="8056606" cy="4031482"/>
          </a:xfrm>
        </p:grpSpPr>
        <p:sp>
          <p:nvSpPr>
            <p:cNvPr id="21" name="Triangle 20">
              <a:extLst>
                <a:ext uri="{FF2B5EF4-FFF2-40B4-BE49-F238E27FC236}">
                  <a16:creationId xmlns:a16="http://schemas.microsoft.com/office/drawing/2014/main" id="{7D3FF259-DEE4-C64B-83D1-58C5569C0553}"/>
                </a:ext>
              </a:extLst>
            </p:cNvPr>
            <p:cNvSpPr/>
            <p:nvPr/>
          </p:nvSpPr>
          <p:spPr>
            <a:xfrm>
              <a:off x="5511113" y="2842054"/>
              <a:ext cx="2409568" cy="2372498"/>
            </a:xfrm>
            <a:prstGeom prst="triangle">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D531AE2E-2EFE-F742-A841-3C8889FC5691}"/>
                </a:ext>
              </a:extLst>
            </p:cNvPr>
            <p:cNvCxnSpPr/>
            <p:nvPr/>
          </p:nvCxnSpPr>
          <p:spPr>
            <a:xfrm>
              <a:off x="2067697" y="5291893"/>
              <a:ext cx="8056606" cy="0"/>
            </a:xfrm>
            <a:prstGeom prst="line">
              <a:avLst/>
            </a:prstGeom>
            <a:ln w="63500" cap="rnd">
              <a:solidFill>
                <a:srgbClr val="FFC000"/>
              </a:solidFill>
              <a:tailEnd type="none" w="sm" len="sm"/>
            </a:ln>
          </p:spPr>
          <p:style>
            <a:lnRef idx="1">
              <a:schemeClr val="accent1"/>
            </a:lnRef>
            <a:fillRef idx="0">
              <a:schemeClr val="accent1"/>
            </a:fillRef>
            <a:effectRef idx="0">
              <a:schemeClr val="accent1"/>
            </a:effectRef>
            <a:fontRef idx="minor">
              <a:schemeClr val="tx1"/>
            </a:fontRef>
          </p:style>
        </p:cxnSp>
        <p:sp>
          <p:nvSpPr>
            <p:cNvPr id="23" name="Triangle 22">
              <a:extLst>
                <a:ext uri="{FF2B5EF4-FFF2-40B4-BE49-F238E27FC236}">
                  <a16:creationId xmlns:a16="http://schemas.microsoft.com/office/drawing/2014/main" id="{4C571EBD-3129-A345-8AAD-62DA1A1205E0}"/>
                </a:ext>
              </a:extLst>
            </p:cNvPr>
            <p:cNvSpPr/>
            <p:nvPr/>
          </p:nvSpPr>
          <p:spPr>
            <a:xfrm>
              <a:off x="2636108" y="3818238"/>
              <a:ext cx="1433384" cy="1396314"/>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iangle 23">
              <a:extLst>
                <a:ext uri="{FF2B5EF4-FFF2-40B4-BE49-F238E27FC236}">
                  <a16:creationId xmlns:a16="http://schemas.microsoft.com/office/drawing/2014/main" id="{46719CC2-CF3A-E040-83BF-888A32DACE27}"/>
                </a:ext>
              </a:extLst>
            </p:cNvPr>
            <p:cNvSpPr/>
            <p:nvPr/>
          </p:nvSpPr>
          <p:spPr>
            <a:xfrm>
              <a:off x="6339016" y="3707028"/>
              <a:ext cx="1581665" cy="1507524"/>
            </a:xfrm>
            <a:prstGeom prst="triangle">
              <a:avLst/>
            </a:prstGeom>
            <a:solidFill>
              <a:schemeClr val="bg2">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a:extLst>
                <a:ext uri="{FF2B5EF4-FFF2-40B4-BE49-F238E27FC236}">
                  <a16:creationId xmlns:a16="http://schemas.microsoft.com/office/drawing/2014/main" id="{0B92590E-90FF-3243-80CB-E64E932BE3C2}"/>
                </a:ext>
              </a:extLst>
            </p:cNvPr>
            <p:cNvSpPr/>
            <p:nvPr/>
          </p:nvSpPr>
          <p:spPr>
            <a:xfrm>
              <a:off x="3348681" y="1260411"/>
              <a:ext cx="3155092" cy="3954142"/>
            </a:xfrm>
            <a:prstGeom prst="triangle">
              <a:avLst/>
            </a:prstGeom>
            <a:solidFill>
              <a:srgbClr val="00B0F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a:extLst>
                <a:ext uri="{FF2B5EF4-FFF2-40B4-BE49-F238E27FC236}">
                  <a16:creationId xmlns:a16="http://schemas.microsoft.com/office/drawing/2014/main" id="{12FB09DD-E6D0-5B4E-B9CE-88597C173AE1}"/>
                </a:ext>
              </a:extLst>
            </p:cNvPr>
            <p:cNvSpPr/>
            <p:nvPr/>
          </p:nvSpPr>
          <p:spPr>
            <a:xfrm>
              <a:off x="7117492" y="3429001"/>
              <a:ext cx="1742303" cy="1785552"/>
            </a:xfrm>
            <a:prstGeom prst="triangle">
              <a:avLst/>
            </a:prstGeom>
            <a:solidFill>
              <a:schemeClr val="bg2">
                <a:lumMod val="9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F863DB2C-2B27-D841-86E9-BAE76FB9FE04}"/>
                </a:ext>
              </a:extLst>
            </p:cNvPr>
            <p:cNvSpPr/>
            <p:nvPr/>
          </p:nvSpPr>
          <p:spPr>
            <a:xfrm>
              <a:off x="8031891" y="2928554"/>
              <a:ext cx="2092411" cy="2285997"/>
            </a:xfrm>
            <a:prstGeom prst="triangle">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7442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183CE7-6E94-D546-AA45-6F975CAA1C58}"/>
              </a:ext>
            </a:extLst>
          </p:cNvPr>
          <p:cNvSpPr txBox="1"/>
          <p:nvPr/>
        </p:nvSpPr>
        <p:spPr>
          <a:xfrm>
            <a:off x="939538" y="260701"/>
            <a:ext cx="10093917" cy="1077218"/>
          </a:xfrm>
          <a:prstGeom prst="rect">
            <a:avLst/>
          </a:prstGeom>
          <a:noFill/>
        </p:spPr>
        <p:txBody>
          <a:bodyPr wrap="none" rtlCol="0">
            <a:spAutoFit/>
          </a:bodyPr>
          <a:lstStyle/>
          <a:p>
            <a:r>
              <a:rPr lang="en-US" sz="3200" dirty="0">
                <a:solidFill>
                  <a:srgbClr val="4B85FF"/>
                </a:solidFill>
                <a:latin typeface="Copperplate Gothic Bold" panose="020E0705020206020404" pitchFamily="34" charset="77"/>
              </a:rPr>
              <a:t>0-based</a:t>
            </a:r>
            <a:r>
              <a:rPr lang="en-US" sz="3200" dirty="0">
                <a:latin typeface="Copperplate Gothic Bold" panose="020E0705020206020404" pitchFamily="34" charset="77"/>
              </a:rPr>
              <a:t> vs.      </a:t>
            </a:r>
            <a:r>
              <a:rPr lang="en-US" sz="3200" dirty="0">
                <a:solidFill>
                  <a:srgbClr val="4B85FF"/>
                </a:solidFill>
                <a:latin typeface="Copperplate Gothic Bold" panose="020E0705020206020404" pitchFamily="34" charset="77"/>
              </a:rPr>
              <a:t>1-based</a:t>
            </a:r>
            <a:r>
              <a:rPr lang="en-US" sz="3200" dirty="0">
                <a:latin typeface="Copperplate Gothic Bold" panose="020E0705020206020404" pitchFamily="34" charset="77"/>
              </a:rPr>
              <a:t> coordinates systems </a:t>
            </a:r>
          </a:p>
          <a:p>
            <a:r>
              <a:rPr lang="en-US" sz="3200" dirty="0">
                <a:solidFill>
                  <a:srgbClr val="4B85FF"/>
                </a:solidFill>
                <a:latin typeface="Copperplate Gothic Bold" panose="020E0705020206020404" pitchFamily="34" charset="77"/>
              </a:rPr>
              <a:t>closed</a:t>
            </a:r>
            <a:r>
              <a:rPr lang="en-US" sz="3200" dirty="0">
                <a:latin typeface="Copperplate Gothic Bold" panose="020E0705020206020404" pitchFamily="34" charset="77"/>
              </a:rPr>
              <a:t>  vs. </a:t>
            </a:r>
            <a:r>
              <a:rPr lang="en-US" sz="3200" dirty="0">
                <a:solidFill>
                  <a:srgbClr val="4B85FF"/>
                </a:solidFill>
                <a:latin typeface="Copperplate Gothic Bold" panose="020E0705020206020404" pitchFamily="34" charset="77"/>
              </a:rPr>
              <a:t>half-open</a:t>
            </a:r>
            <a:r>
              <a:rPr lang="en-US" sz="3200" dirty="0">
                <a:latin typeface="Copperplate Gothic Bold" panose="020E0705020206020404" pitchFamily="34" charset="77"/>
              </a:rPr>
              <a:t> coordinates systems</a:t>
            </a:r>
          </a:p>
        </p:txBody>
      </p:sp>
      <p:sp>
        <p:nvSpPr>
          <p:cNvPr id="4" name="TextBox 3">
            <a:extLst>
              <a:ext uri="{FF2B5EF4-FFF2-40B4-BE49-F238E27FC236}">
                <a16:creationId xmlns:a16="http://schemas.microsoft.com/office/drawing/2014/main" id="{243D84C1-A107-5842-B233-33A06F114BDA}"/>
              </a:ext>
            </a:extLst>
          </p:cNvPr>
          <p:cNvSpPr txBox="1"/>
          <p:nvPr/>
        </p:nvSpPr>
        <p:spPr>
          <a:xfrm>
            <a:off x="1231770" y="1337919"/>
            <a:ext cx="10840624" cy="5139869"/>
          </a:xfrm>
          <a:prstGeom prst="rect">
            <a:avLst/>
          </a:prstGeom>
          <a:noFill/>
        </p:spPr>
        <p:txBody>
          <a:bodyPr wrap="square" rtlCol="0">
            <a:spAutoFit/>
          </a:bodyPr>
          <a:lstStyle/>
          <a:p>
            <a:r>
              <a:rPr lang="en-US" sz="2000" b="1" dirty="0"/>
              <a:t>0-based vs.  1-based coordinates systems </a:t>
            </a:r>
          </a:p>
          <a:p>
            <a:r>
              <a:rPr lang="en-US" dirty="0"/>
              <a:t>0-based coordinates system start counting from 0 where 1-based coordinates system start counting from 1.</a:t>
            </a:r>
          </a:p>
          <a:p>
            <a:endParaRPr lang="en-US" dirty="0"/>
          </a:p>
          <a:p>
            <a:endParaRPr lang="en-US" dirty="0"/>
          </a:p>
          <a:p>
            <a:r>
              <a:rPr lang="en-US" sz="2000" b="1" dirty="0"/>
              <a:t>Closed vs.  Half-open coordinates systems </a:t>
            </a:r>
          </a:p>
          <a:p>
            <a:r>
              <a:rPr lang="en-US" dirty="0"/>
              <a:t>A coordinates system use two number to indicate start and end position.</a:t>
            </a:r>
          </a:p>
          <a:p>
            <a:r>
              <a:rPr lang="en-US" dirty="0"/>
              <a:t>                                                         Closed coordinates: [start, end] == start ≤ x ≤ end, where width = end – start + 1</a:t>
            </a:r>
          </a:p>
          <a:p>
            <a:r>
              <a:rPr lang="en-US" dirty="0"/>
              <a:t>Half-open means half-closed-half-open coordinates: [start, end) == start ≤ x &lt; end, where width = end – start</a:t>
            </a:r>
          </a:p>
          <a:p>
            <a:endParaRPr lang="en-US" dirty="0"/>
          </a:p>
          <a:p>
            <a:endParaRPr lang="en-US" dirty="0"/>
          </a:p>
          <a:p>
            <a:r>
              <a:rPr lang="en-US" dirty="0"/>
              <a:t>Most of 0-based coordinates system use half-open coordinates, where 1-based coordinates system use closed coordinates.</a:t>
            </a:r>
          </a:p>
          <a:p>
            <a:r>
              <a:rPr lang="en-US" b="1" dirty="0"/>
              <a:t>1-based coordinates system</a:t>
            </a:r>
            <a:r>
              <a:rPr lang="en-US" dirty="0"/>
              <a:t>: SAM, VCF, GFF/GTF and Wiggle formats.</a:t>
            </a:r>
          </a:p>
          <a:p>
            <a:r>
              <a:rPr lang="en-US" b="1" dirty="0"/>
              <a:t>0-based coordinates system</a:t>
            </a:r>
            <a:r>
              <a:rPr lang="en-US" dirty="0"/>
              <a:t>: BAM, BCFv2, BED, and PSL formats.</a:t>
            </a:r>
          </a:p>
          <a:p>
            <a:endParaRPr lang="en-US" dirty="0"/>
          </a:p>
          <a:p>
            <a:r>
              <a:rPr lang="en-US" dirty="0" err="1"/>
              <a:t>IRanges</a:t>
            </a:r>
            <a:r>
              <a:rPr lang="en-US" dirty="0"/>
              <a:t>/</a:t>
            </a:r>
            <a:r>
              <a:rPr lang="en-US" dirty="0" err="1"/>
              <a:t>GRanges</a:t>
            </a:r>
            <a:r>
              <a:rPr lang="en-US" dirty="0"/>
              <a:t> are using </a:t>
            </a:r>
            <a:r>
              <a:rPr lang="en-US" b="1" dirty="0"/>
              <a:t>closed</a:t>
            </a:r>
            <a:r>
              <a:rPr lang="en-US" dirty="0"/>
              <a:t> coordinates system. There is no definition about 0-based or 1-based coordinates for </a:t>
            </a:r>
            <a:r>
              <a:rPr lang="en-US" dirty="0" err="1"/>
              <a:t>IRanges</a:t>
            </a:r>
            <a:r>
              <a:rPr lang="en-US" dirty="0"/>
              <a:t>/</a:t>
            </a:r>
            <a:r>
              <a:rPr lang="en-US" dirty="0" err="1"/>
              <a:t>GRanges</a:t>
            </a:r>
            <a:r>
              <a:rPr lang="en-US" dirty="0"/>
              <a:t> ( </a:t>
            </a:r>
            <a:r>
              <a:rPr lang="en-US" sz="1600" dirty="0" err="1">
                <a:latin typeface="Helvetica" pitchFamily="2" charset="0"/>
              </a:rPr>
              <a:t>IRanges</a:t>
            </a:r>
            <a:r>
              <a:rPr lang="en-US" sz="1600" dirty="0">
                <a:latin typeface="Helvetica" pitchFamily="2" charset="0"/>
              </a:rPr>
              <a:t>(0, 0) </a:t>
            </a:r>
            <a:r>
              <a:rPr lang="en-US" dirty="0"/>
              <a:t>). The </a:t>
            </a:r>
            <a:r>
              <a:rPr lang="en-US" i="1" dirty="0" err="1"/>
              <a:t>rtracklayer</a:t>
            </a:r>
            <a:r>
              <a:rPr lang="en-US" dirty="0"/>
              <a:t> package treat it as </a:t>
            </a:r>
            <a:r>
              <a:rPr lang="en-US" b="1" dirty="0"/>
              <a:t>1-based</a:t>
            </a:r>
            <a:r>
              <a:rPr lang="en-US" dirty="0"/>
              <a:t> coordinates and </a:t>
            </a:r>
            <a:r>
              <a:rPr lang="en-US" i="1" dirty="0"/>
              <a:t>ChIPpeakAnno</a:t>
            </a:r>
            <a:r>
              <a:rPr lang="en-US" dirty="0"/>
              <a:t> follows this rule.</a:t>
            </a:r>
          </a:p>
        </p:txBody>
      </p:sp>
      <p:cxnSp>
        <p:nvCxnSpPr>
          <p:cNvPr id="5" name="Straight Connector 4">
            <a:extLst>
              <a:ext uri="{FF2B5EF4-FFF2-40B4-BE49-F238E27FC236}">
                <a16:creationId xmlns:a16="http://schemas.microsoft.com/office/drawing/2014/main" id="{D8B8C04B-C460-0340-A3FA-29CA070E1691}"/>
              </a:ext>
            </a:extLst>
          </p:cNvPr>
          <p:cNvCxnSpPr>
            <a:cxnSpLocks/>
          </p:cNvCxnSpPr>
          <p:nvPr/>
        </p:nvCxnSpPr>
        <p:spPr>
          <a:xfrm>
            <a:off x="907386" y="384159"/>
            <a:ext cx="0" cy="953760"/>
          </a:xfrm>
          <a:prstGeom prst="line">
            <a:avLst/>
          </a:prstGeom>
          <a:ln w="63500">
            <a:solidFill>
              <a:srgbClr val="4B85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FB4FA41-D66E-4C4C-A936-A15AC57A3FE1}"/>
              </a:ext>
            </a:extLst>
          </p:cNvPr>
          <p:cNvSpPr txBox="1"/>
          <p:nvPr/>
        </p:nvSpPr>
        <p:spPr>
          <a:xfrm>
            <a:off x="416562" y="1489435"/>
            <a:ext cx="815208" cy="523220"/>
          </a:xfrm>
          <a:prstGeom prst="rect">
            <a:avLst/>
          </a:prstGeom>
          <a:solidFill>
            <a:schemeClr val="bg2"/>
          </a:solidFill>
          <a:ln>
            <a:solidFill>
              <a:schemeClr val="tx1">
                <a:lumMod val="50000"/>
                <a:lumOff val="50000"/>
              </a:schemeClr>
            </a:solidFill>
          </a:ln>
        </p:spPr>
        <p:txBody>
          <a:bodyPr wrap="square" rtlCol="0">
            <a:spAutoFit/>
          </a:bodyPr>
          <a:lstStyle/>
          <a:p>
            <a:pPr algn="ctr"/>
            <a:r>
              <a:rPr lang="en-US" sz="2800" dirty="0">
                <a:solidFill>
                  <a:srgbClr val="4B85FF"/>
                </a:solidFill>
                <a:latin typeface="Britannic Bold" panose="020B0903060703020204" pitchFamily="34" charset="77"/>
              </a:rPr>
              <a:t>0</a:t>
            </a:r>
            <a:r>
              <a:rPr lang="en-US" sz="2800" b="1" dirty="0">
                <a:latin typeface="Britannic Bold" panose="020B0903060703020204" pitchFamily="34" charset="77"/>
                <a:cs typeface="Futura Medium" panose="020B0602020204020303" pitchFamily="34" charset="-79"/>
              </a:rPr>
              <a:t>/</a:t>
            </a:r>
            <a:r>
              <a:rPr lang="en-US" sz="2800" dirty="0">
                <a:solidFill>
                  <a:srgbClr val="4B85FF"/>
                </a:solidFill>
                <a:latin typeface="Britannic Bold" panose="020B0903060703020204" pitchFamily="34" charset="77"/>
              </a:rPr>
              <a:t>1</a:t>
            </a:r>
          </a:p>
        </p:txBody>
      </p:sp>
      <p:sp>
        <p:nvSpPr>
          <p:cNvPr id="7" name="TextBox 6">
            <a:extLst>
              <a:ext uri="{FF2B5EF4-FFF2-40B4-BE49-F238E27FC236}">
                <a16:creationId xmlns:a16="http://schemas.microsoft.com/office/drawing/2014/main" id="{894819BC-D403-B444-9218-D89AF9137690}"/>
              </a:ext>
            </a:extLst>
          </p:cNvPr>
          <p:cNvSpPr txBox="1"/>
          <p:nvPr/>
        </p:nvSpPr>
        <p:spPr>
          <a:xfrm>
            <a:off x="417580" y="2570693"/>
            <a:ext cx="815208" cy="523220"/>
          </a:xfrm>
          <a:prstGeom prst="rect">
            <a:avLst/>
          </a:prstGeom>
          <a:solidFill>
            <a:schemeClr val="bg2"/>
          </a:solidFill>
          <a:ln>
            <a:solidFill>
              <a:schemeClr val="tx1">
                <a:lumMod val="50000"/>
                <a:lumOff val="50000"/>
              </a:schemeClr>
            </a:solidFill>
          </a:ln>
        </p:spPr>
        <p:txBody>
          <a:bodyPr wrap="square" rtlCol="0">
            <a:spAutoFit/>
          </a:bodyPr>
          <a:lstStyle/>
          <a:p>
            <a:pPr algn="ctr"/>
            <a:r>
              <a:rPr lang="en-US" sz="2800" b="1" dirty="0">
                <a:solidFill>
                  <a:srgbClr val="4B85FF"/>
                </a:solidFill>
                <a:latin typeface="Britannic Bold" panose="020B0903060703020204" pitchFamily="34" charset="77"/>
                <a:cs typeface="Futura Medium" panose="020B0602020204020303" pitchFamily="34" charset="-79"/>
              </a:rPr>
              <a:t>]</a:t>
            </a:r>
            <a:r>
              <a:rPr lang="en-US" sz="2800" b="1" dirty="0">
                <a:latin typeface="Britannic Bold" panose="020B0903060703020204" pitchFamily="34" charset="77"/>
                <a:cs typeface="Futura Medium" panose="020B0602020204020303" pitchFamily="34" charset="-79"/>
              </a:rPr>
              <a:t>/</a:t>
            </a:r>
            <a:r>
              <a:rPr lang="en-US" sz="2800" dirty="0">
                <a:solidFill>
                  <a:srgbClr val="4B85FF"/>
                </a:solidFill>
                <a:latin typeface="Britannic Bold" panose="020B0903060703020204" pitchFamily="34" charset="77"/>
              </a:rPr>
              <a:t>)</a:t>
            </a:r>
          </a:p>
        </p:txBody>
      </p:sp>
      <p:grpSp>
        <p:nvGrpSpPr>
          <p:cNvPr id="14" name="Group 13">
            <a:extLst>
              <a:ext uri="{FF2B5EF4-FFF2-40B4-BE49-F238E27FC236}">
                <a16:creationId xmlns:a16="http://schemas.microsoft.com/office/drawing/2014/main" id="{E22AF09E-20F9-8F44-BFB8-92292D8F61B5}"/>
              </a:ext>
            </a:extLst>
          </p:cNvPr>
          <p:cNvGrpSpPr/>
          <p:nvPr/>
        </p:nvGrpSpPr>
        <p:grpSpPr>
          <a:xfrm>
            <a:off x="416562" y="4167092"/>
            <a:ext cx="815208" cy="678254"/>
            <a:chOff x="432274" y="4767828"/>
            <a:chExt cx="815208" cy="678254"/>
          </a:xfrm>
        </p:grpSpPr>
        <p:sp>
          <p:nvSpPr>
            <p:cNvPr id="8" name="TextBox 7">
              <a:extLst>
                <a:ext uri="{FF2B5EF4-FFF2-40B4-BE49-F238E27FC236}">
                  <a16:creationId xmlns:a16="http://schemas.microsoft.com/office/drawing/2014/main" id="{5CF1904B-113D-084B-BA59-934F47FC63C1}"/>
                </a:ext>
              </a:extLst>
            </p:cNvPr>
            <p:cNvSpPr txBox="1"/>
            <p:nvPr/>
          </p:nvSpPr>
          <p:spPr>
            <a:xfrm>
              <a:off x="432274" y="4845345"/>
              <a:ext cx="815208" cy="523220"/>
            </a:xfrm>
            <a:prstGeom prst="rect">
              <a:avLst/>
            </a:prstGeom>
            <a:solidFill>
              <a:schemeClr val="bg2"/>
            </a:solidFill>
            <a:ln>
              <a:solidFill>
                <a:schemeClr val="tx1">
                  <a:lumMod val="50000"/>
                  <a:lumOff val="50000"/>
                </a:schemeClr>
              </a:solidFill>
            </a:ln>
          </p:spPr>
          <p:txBody>
            <a:bodyPr wrap="square" rtlCol="0">
              <a:spAutoFit/>
            </a:bodyPr>
            <a:lstStyle/>
            <a:p>
              <a:pPr algn="ctr"/>
              <a:endParaRPr lang="en-US" sz="2800" dirty="0">
                <a:solidFill>
                  <a:srgbClr val="4B85FF"/>
                </a:solidFill>
                <a:latin typeface="Britannic Bold" panose="020B0903060703020204" pitchFamily="34" charset="77"/>
              </a:endParaRPr>
            </a:p>
          </p:txBody>
        </p:sp>
        <p:pic>
          <p:nvPicPr>
            <p:cNvPr id="13" name="Graphic 12" descr="Infinity">
              <a:extLst>
                <a:ext uri="{FF2B5EF4-FFF2-40B4-BE49-F238E27FC236}">
                  <a16:creationId xmlns:a16="http://schemas.microsoft.com/office/drawing/2014/main" id="{AF4DABD1-E7C0-5E4D-BB54-DE7D816E44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51" y="4767828"/>
              <a:ext cx="678254" cy="678254"/>
            </a:xfrm>
            <a:prstGeom prst="rect">
              <a:avLst/>
            </a:prstGeom>
          </p:spPr>
        </p:pic>
      </p:grpSp>
      <p:sp>
        <p:nvSpPr>
          <p:cNvPr id="15" name="TextBox 14">
            <a:extLst>
              <a:ext uri="{FF2B5EF4-FFF2-40B4-BE49-F238E27FC236}">
                <a16:creationId xmlns:a16="http://schemas.microsoft.com/office/drawing/2014/main" id="{55413586-A94B-3C46-A048-08D64EDD3DE1}"/>
              </a:ext>
            </a:extLst>
          </p:cNvPr>
          <p:cNvSpPr txBox="1"/>
          <p:nvPr/>
        </p:nvSpPr>
        <p:spPr>
          <a:xfrm>
            <a:off x="8031638" y="6443410"/>
            <a:ext cx="3640612" cy="307777"/>
          </a:xfrm>
          <a:prstGeom prst="rect">
            <a:avLst/>
          </a:prstGeom>
          <a:noFill/>
        </p:spPr>
        <p:txBody>
          <a:bodyPr wrap="none" rtlCol="0">
            <a:spAutoFit/>
          </a:bodyPr>
          <a:lstStyle/>
          <a:p>
            <a:r>
              <a:rPr lang="en-US" sz="1400" dirty="0">
                <a:hlinkClick r:id="rId5"/>
              </a:rPr>
              <a:t>https://genome.ucsc.edu/FAQ/FAQformat.html</a:t>
            </a:r>
            <a:endParaRPr lang="en-US" sz="1400" dirty="0"/>
          </a:p>
        </p:txBody>
      </p:sp>
    </p:spTree>
    <p:extLst>
      <p:ext uri="{BB962C8B-B14F-4D97-AF65-F5344CB8AC3E}">
        <p14:creationId xmlns:p14="http://schemas.microsoft.com/office/powerpoint/2010/main" val="313204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A7E54DF5-1EB9-C94B-99C1-CDD0DB82B51A}"/>
              </a:ext>
            </a:extLst>
          </p:cNvPr>
          <p:cNvGrpSpPr/>
          <p:nvPr/>
        </p:nvGrpSpPr>
        <p:grpSpPr>
          <a:xfrm>
            <a:off x="921998" y="2631063"/>
            <a:ext cx="786882" cy="621139"/>
            <a:chOff x="1309578" y="2451501"/>
            <a:chExt cx="786882" cy="621139"/>
          </a:xfrm>
        </p:grpSpPr>
        <p:grpSp>
          <p:nvGrpSpPr>
            <p:cNvPr id="43" name="Group 42">
              <a:extLst>
                <a:ext uri="{FF2B5EF4-FFF2-40B4-BE49-F238E27FC236}">
                  <a16:creationId xmlns:a16="http://schemas.microsoft.com/office/drawing/2014/main" id="{9D068F27-0E03-8842-A60D-6A7DD85CE6A1}"/>
                </a:ext>
              </a:extLst>
            </p:cNvPr>
            <p:cNvGrpSpPr/>
            <p:nvPr/>
          </p:nvGrpSpPr>
          <p:grpSpPr>
            <a:xfrm rot="10800000">
              <a:off x="1570586" y="2451501"/>
              <a:ext cx="245807" cy="323613"/>
              <a:chOff x="11130117" y="2317035"/>
              <a:chExt cx="245807" cy="323613"/>
            </a:xfrm>
          </p:grpSpPr>
          <p:cxnSp>
            <p:nvCxnSpPr>
              <p:cNvPr id="41" name="Straight Arrow Connector 40">
                <a:extLst>
                  <a:ext uri="{FF2B5EF4-FFF2-40B4-BE49-F238E27FC236}">
                    <a16:creationId xmlns:a16="http://schemas.microsoft.com/office/drawing/2014/main" id="{3A4CB750-8A53-6444-B582-032FE78621C2}"/>
                  </a:ext>
                </a:extLst>
              </p:cNvPr>
              <p:cNvCxnSpPr>
                <a:cxnSpLocks/>
              </p:cNvCxnSpPr>
              <p:nvPr/>
            </p:nvCxnSpPr>
            <p:spPr>
              <a:xfrm>
                <a:off x="11243490" y="2317035"/>
                <a:ext cx="0" cy="257781"/>
              </a:xfrm>
              <a:prstGeom prst="straightConnector1">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6C51EA2-6506-4844-A26D-3CCDB17D08D7}"/>
                  </a:ext>
                </a:extLst>
              </p:cNvPr>
              <p:cNvSpPr/>
              <p:nvPr/>
            </p:nvSpPr>
            <p:spPr>
              <a:xfrm>
                <a:off x="11130117" y="2576053"/>
                <a:ext cx="245807" cy="64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C9ECC53F-6E6B-E44C-9C69-D8090E45EB98}"/>
                </a:ext>
              </a:extLst>
            </p:cNvPr>
            <p:cNvSpPr txBox="1"/>
            <p:nvPr/>
          </p:nvSpPr>
          <p:spPr>
            <a:xfrm>
              <a:off x="1309578" y="2703308"/>
              <a:ext cx="786882" cy="369332"/>
            </a:xfrm>
            <a:prstGeom prst="rect">
              <a:avLst/>
            </a:prstGeom>
            <a:noFill/>
          </p:spPr>
          <p:txBody>
            <a:bodyPr wrap="none" rtlCol="0">
              <a:spAutoFit/>
            </a:bodyPr>
            <a:lstStyle/>
            <a:p>
              <a:r>
                <a:rPr lang="en-US" dirty="0" err="1"/>
                <a:t>chrom</a:t>
              </a:r>
              <a:endParaRPr lang="en-US" dirty="0"/>
            </a:p>
          </p:txBody>
        </p:sp>
      </p:grpSp>
      <p:grpSp>
        <p:nvGrpSpPr>
          <p:cNvPr id="46" name="Group 45">
            <a:extLst>
              <a:ext uri="{FF2B5EF4-FFF2-40B4-BE49-F238E27FC236}">
                <a16:creationId xmlns:a16="http://schemas.microsoft.com/office/drawing/2014/main" id="{7BBFECDD-7E71-AC4A-B555-719F86FAB07F}"/>
              </a:ext>
            </a:extLst>
          </p:cNvPr>
          <p:cNvGrpSpPr/>
          <p:nvPr/>
        </p:nvGrpSpPr>
        <p:grpSpPr>
          <a:xfrm>
            <a:off x="1619230" y="2631063"/>
            <a:ext cx="1234505" cy="620986"/>
            <a:chOff x="992664" y="2441470"/>
            <a:chExt cx="1234505" cy="620986"/>
          </a:xfrm>
        </p:grpSpPr>
        <p:grpSp>
          <p:nvGrpSpPr>
            <p:cNvPr id="47" name="Group 46">
              <a:extLst>
                <a:ext uri="{FF2B5EF4-FFF2-40B4-BE49-F238E27FC236}">
                  <a16:creationId xmlns:a16="http://schemas.microsoft.com/office/drawing/2014/main" id="{59221465-FB49-FB4F-8A5C-A1EF9EACCB6A}"/>
                </a:ext>
              </a:extLst>
            </p:cNvPr>
            <p:cNvGrpSpPr/>
            <p:nvPr/>
          </p:nvGrpSpPr>
          <p:grpSpPr>
            <a:xfrm rot="10800000">
              <a:off x="1570585" y="2441470"/>
              <a:ext cx="245807" cy="333644"/>
              <a:chOff x="11130118" y="2317035"/>
              <a:chExt cx="245807" cy="333644"/>
            </a:xfrm>
          </p:grpSpPr>
          <p:cxnSp>
            <p:nvCxnSpPr>
              <p:cNvPr id="49" name="Straight Arrow Connector 48">
                <a:extLst>
                  <a:ext uri="{FF2B5EF4-FFF2-40B4-BE49-F238E27FC236}">
                    <a16:creationId xmlns:a16="http://schemas.microsoft.com/office/drawing/2014/main" id="{2F81BC8C-F7E2-3841-844C-792DE22673A5}"/>
                  </a:ext>
                </a:extLst>
              </p:cNvPr>
              <p:cNvCxnSpPr>
                <a:cxnSpLocks/>
              </p:cNvCxnSpPr>
              <p:nvPr/>
            </p:nvCxnSpPr>
            <p:spPr>
              <a:xfrm>
                <a:off x="11243490" y="2317035"/>
                <a:ext cx="0" cy="257781"/>
              </a:xfrm>
              <a:prstGeom prst="straightConnector1">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3AB2ECB-CE09-2F44-94D2-DA05CC433174}"/>
                  </a:ext>
                </a:extLst>
              </p:cNvPr>
              <p:cNvSpPr/>
              <p:nvPr/>
            </p:nvSpPr>
            <p:spPr>
              <a:xfrm>
                <a:off x="11130118" y="2576053"/>
                <a:ext cx="245807" cy="74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3A25AC20-3634-294C-A68D-E478E26B35CF}"/>
                </a:ext>
              </a:extLst>
            </p:cNvPr>
            <p:cNvSpPr txBox="1"/>
            <p:nvPr/>
          </p:nvSpPr>
          <p:spPr>
            <a:xfrm>
              <a:off x="992664" y="2693124"/>
              <a:ext cx="1234505" cy="369332"/>
            </a:xfrm>
            <a:prstGeom prst="rect">
              <a:avLst/>
            </a:prstGeom>
            <a:noFill/>
          </p:spPr>
          <p:txBody>
            <a:bodyPr wrap="none" rtlCol="0">
              <a:spAutoFit/>
            </a:bodyPr>
            <a:lstStyle/>
            <a:p>
              <a:r>
                <a:rPr lang="en-US" dirty="0" err="1"/>
                <a:t>chromStart</a:t>
              </a:r>
              <a:endParaRPr lang="en-US" dirty="0"/>
            </a:p>
          </p:txBody>
        </p:sp>
      </p:grpSp>
      <p:grpSp>
        <p:nvGrpSpPr>
          <p:cNvPr id="51" name="Group 50">
            <a:extLst>
              <a:ext uri="{FF2B5EF4-FFF2-40B4-BE49-F238E27FC236}">
                <a16:creationId xmlns:a16="http://schemas.microsoft.com/office/drawing/2014/main" id="{DA25348E-BD1C-8546-BD13-30F2E5581E6E}"/>
              </a:ext>
            </a:extLst>
          </p:cNvPr>
          <p:cNvGrpSpPr/>
          <p:nvPr/>
        </p:nvGrpSpPr>
        <p:grpSpPr>
          <a:xfrm>
            <a:off x="2777085" y="2631063"/>
            <a:ext cx="1142749" cy="620772"/>
            <a:chOff x="1135504" y="2451501"/>
            <a:chExt cx="1142749" cy="620772"/>
          </a:xfrm>
        </p:grpSpPr>
        <p:grpSp>
          <p:nvGrpSpPr>
            <p:cNvPr id="52" name="Group 51">
              <a:extLst>
                <a:ext uri="{FF2B5EF4-FFF2-40B4-BE49-F238E27FC236}">
                  <a16:creationId xmlns:a16="http://schemas.microsoft.com/office/drawing/2014/main" id="{3BF45B85-8484-F64E-9356-A8B133EF4C2E}"/>
                </a:ext>
              </a:extLst>
            </p:cNvPr>
            <p:cNvGrpSpPr/>
            <p:nvPr/>
          </p:nvGrpSpPr>
          <p:grpSpPr>
            <a:xfrm rot="10800000">
              <a:off x="1570586" y="2451501"/>
              <a:ext cx="245807" cy="323613"/>
              <a:chOff x="11130117" y="2317035"/>
              <a:chExt cx="245807" cy="323613"/>
            </a:xfrm>
          </p:grpSpPr>
          <p:cxnSp>
            <p:nvCxnSpPr>
              <p:cNvPr id="54" name="Straight Arrow Connector 53">
                <a:extLst>
                  <a:ext uri="{FF2B5EF4-FFF2-40B4-BE49-F238E27FC236}">
                    <a16:creationId xmlns:a16="http://schemas.microsoft.com/office/drawing/2014/main" id="{0C40B2B9-8FED-554F-BAD9-87EEB68BD1DA}"/>
                  </a:ext>
                </a:extLst>
              </p:cNvPr>
              <p:cNvCxnSpPr>
                <a:cxnSpLocks/>
              </p:cNvCxnSpPr>
              <p:nvPr/>
            </p:nvCxnSpPr>
            <p:spPr>
              <a:xfrm>
                <a:off x="11243490" y="2317035"/>
                <a:ext cx="0" cy="257781"/>
              </a:xfrm>
              <a:prstGeom prst="straightConnector1">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C8C672D9-5DED-3E47-B4D3-C23A6EAEBC71}"/>
                  </a:ext>
                </a:extLst>
              </p:cNvPr>
              <p:cNvSpPr/>
              <p:nvPr/>
            </p:nvSpPr>
            <p:spPr>
              <a:xfrm>
                <a:off x="11130117" y="2576053"/>
                <a:ext cx="245807" cy="64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7F3BEEE6-0E90-6442-9D09-073C2C3EEBE2}"/>
                </a:ext>
              </a:extLst>
            </p:cNvPr>
            <p:cNvSpPr txBox="1"/>
            <p:nvPr/>
          </p:nvSpPr>
          <p:spPr>
            <a:xfrm>
              <a:off x="1135504" y="2702941"/>
              <a:ext cx="1142749" cy="369332"/>
            </a:xfrm>
            <a:prstGeom prst="rect">
              <a:avLst/>
            </a:prstGeom>
            <a:noFill/>
          </p:spPr>
          <p:txBody>
            <a:bodyPr wrap="none" rtlCol="0">
              <a:spAutoFit/>
            </a:bodyPr>
            <a:lstStyle/>
            <a:p>
              <a:r>
                <a:rPr lang="en-US" dirty="0" err="1"/>
                <a:t>chromEnd</a:t>
              </a:r>
              <a:endParaRPr lang="en-US" dirty="0"/>
            </a:p>
          </p:txBody>
        </p:sp>
      </p:grpSp>
      <p:grpSp>
        <p:nvGrpSpPr>
          <p:cNvPr id="56" name="Group 55">
            <a:extLst>
              <a:ext uri="{FF2B5EF4-FFF2-40B4-BE49-F238E27FC236}">
                <a16:creationId xmlns:a16="http://schemas.microsoft.com/office/drawing/2014/main" id="{87706B0F-3F15-2A47-A378-6316195E7428}"/>
              </a:ext>
            </a:extLst>
          </p:cNvPr>
          <p:cNvGrpSpPr/>
          <p:nvPr/>
        </p:nvGrpSpPr>
        <p:grpSpPr>
          <a:xfrm>
            <a:off x="3872934" y="2631063"/>
            <a:ext cx="716863" cy="621139"/>
            <a:chOff x="1355298" y="2451501"/>
            <a:chExt cx="716863" cy="621139"/>
          </a:xfrm>
        </p:grpSpPr>
        <p:grpSp>
          <p:nvGrpSpPr>
            <p:cNvPr id="57" name="Group 56">
              <a:extLst>
                <a:ext uri="{FF2B5EF4-FFF2-40B4-BE49-F238E27FC236}">
                  <a16:creationId xmlns:a16="http://schemas.microsoft.com/office/drawing/2014/main" id="{E49A447B-C079-4B42-9906-2E993B45B0B8}"/>
                </a:ext>
              </a:extLst>
            </p:cNvPr>
            <p:cNvGrpSpPr/>
            <p:nvPr/>
          </p:nvGrpSpPr>
          <p:grpSpPr>
            <a:xfrm rot="10800000">
              <a:off x="1570586" y="2451501"/>
              <a:ext cx="245807" cy="323613"/>
              <a:chOff x="11130117" y="2317035"/>
              <a:chExt cx="245807" cy="323613"/>
            </a:xfrm>
          </p:grpSpPr>
          <p:cxnSp>
            <p:nvCxnSpPr>
              <p:cNvPr id="59" name="Straight Arrow Connector 58">
                <a:extLst>
                  <a:ext uri="{FF2B5EF4-FFF2-40B4-BE49-F238E27FC236}">
                    <a16:creationId xmlns:a16="http://schemas.microsoft.com/office/drawing/2014/main" id="{54D082FC-2A7C-2640-AF4D-51AE9E6099C3}"/>
                  </a:ext>
                </a:extLst>
              </p:cNvPr>
              <p:cNvCxnSpPr>
                <a:cxnSpLocks/>
              </p:cNvCxnSpPr>
              <p:nvPr/>
            </p:nvCxnSpPr>
            <p:spPr>
              <a:xfrm>
                <a:off x="11243490" y="2317035"/>
                <a:ext cx="0" cy="257781"/>
              </a:xfrm>
              <a:prstGeom prst="straightConnector1">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DF0B6D80-BBAA-D946-B608-65577582FEBF}"/>
                  </a:ext>
                </a:extLst>
              </p:cNvPr>
              <p:cNvSpPr/>
              <p:nvPr/>
            </p:nvSpPr>
            <p:spPr>
              <a:xfrm>
                <a:off x="11130117" y="2576053"/>
                <a:ext cx="245807" cy="64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EADF5651-7FE1-BE42-A4DE-7C0B517AFA7D}"/>
                </a:ext>
              </a:extLst>
            </p:cNvPr>
            <p:cNvSpPr txBox="1"/>
            <p:nvPr/>
          </p:nvSpPr>
          <p:spPr>
            <a:xfrm>
              <a:off x="1355298" y="2703308"/>
              <a:ext cx="716863" cy="369332"/>
            </a:xfrm>
            <a:prstGeom prst="rect">
              <a:avLst/>
            </a:prstGeom>
            <a:noFill/>
          </p:spPr>
          <p:txBody>
            <a:bodyPr wrap="none" rtlCol="0">
              <a:spAutoFit/>
            </a:bodyPr>
            <a:lstStyle/>
            <a:p>
              <a:r>
                <a:rPr lang="en-US" dirty="0"/>
                <a:t>name</a:t>
              </a:r>
            </a:p>
          </p:txBody>
        </p:sp>
      </p:grpSp>
      <p:grpSp>
        <p:nvGrpSpPr>
          <p:cNvPr id="61" name="Group 60">
            <a:extLst>
              <a:ext uri="{FF2B5EF4-FFF2-40B4-BE49-F238E27FC236}">
                <a16:creationId xmlns:a16="http://schemas.microsoft.com/office/drawing/2014/main" id="{AAC6BF14-39E9-0848-BB18-957BEA6938E0}"/>
              </a:ext>
            </a:extLst>
          </p:cNvPr>
          <p:cNvGrpSpPr/>
          <p:nvPr/>
        </p:nvGrpSpPr>
        <p:grpSpPr>
          <a:xfrm>
            <a:off x="4686435" y="2631063"/>
            <a:ext cx="684675" cy="621139"/>
            <a:chOff x="1309578" y="2451501"/>
            <a:chExt cx="684675" cy="621139"/>
          </a:xfrm>
        </p:grpSpPr>
        <p:grpSp>
          <p:nvGrpSpPr>
            <p:cNvPr id="62" name="Group 61">
              <a:extLst>
                <a:ext uri="{FF2B5EF4-FFF2-40B4-BE49-F238E27FC236}">
                  <a16:creationId xmlns:a16="http://schemas.microsoft.com/office/drawing/2014/main" id="{5C003D18-4F2C-E74B-86D0-4F0C0DAAAA23}"/>
                </a:ext>
              </a:extLst>
            </p:cNvPr>
            <p:cNvGrpSpPr/>
            <p:nvPr/>
          </p:nvGrpSpPr>
          <p:grpSpPr>
            <a:xfrm rot="10800000">
              <a:off x="1570586" y="2451501"/>
              <a:ext cx="245807" cy="323613"/>
              <a:chOff x="11130117" y="2317035"/>
              <a:chExt cx="245807" cy="323613"/>
            </a:xfrm>
          </p:grpSpPr>
          <p:cxnSp>
            <p:nvCxnSpPr>
              <p:cNvPr id="64" name="Straight Arrow Connector 63">
                <a:extLst>
                  <a:ext uri="{FF2B5EF4-FFF2-40B4-BE49-F238E27FC236}">
                    <a16:creationId xmlns:a16="http://schemas.microsoft.com/office/drawing/2014/main" id="{0D805D49-7C71-F24B-953A-F5E8FF61C2A5}"/>
                  </a:ext>
                </a:extLst>
              </p:cNvPr>
              <p:cNvCxnSpPr>
                <a:cxnSpLocks/>
              </p:cNvCxnSpPr>
              <p:nvPr/>
            </p:nvCxnSpPr>
            <p:spPr>
              <a:xfrm>
                <a:off x="11243490" y="2317035"/>
                <a:ext cx="0" cy="257781"/>
              </a:xfrm>
              <a:prstGeom prst="straightConnector1">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B5320E2D-642B-2E4A-9BC5-24BED72559DB}"/>
                  </a:ext>
                </a:extLst>
              </p:cNvPr>
              <p:cNvSpPr/>
              <p:nvPr/>
            </p:nvSpPr>
            <p:spPr>
              <a:xfrm>
                <a:off x="11130117" y="2576053"/>
                <a:ext cx="245807" cy="64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a:extLst>
                <a:ext uri="{FF2B5EF4-FFF2-40B4-BE49-F238E27FC236}">
                  <a16:creationId xmlns:a16="http://schemas.microsoft.com/office/drawing/2014/main" id="{B8D8BCEB-15BE-7E40-A13E-1926012B5567}"/>
                </a:ext>
              </a:extLst>
            </p:cNvPr>
            <p:cNvSpPr txBox="1"/>
            <p:nvPr/>
          </p:nvSpPr>
          <p:spPr>
            <a:xfrm>
              <a:off x="1309578" y="2703308"/>
              <a:ext cx="684675" cy="369332"/>
            </a:xfrm>
            <a:prstGeom prst="rect">
              <a:avLst/>
            </a:prstGeom>
            <a:noFill/>
          </p:spPr>
          <p:txBody>
            <a:bodyPr wrap="none" rtlCol="0">
              <a:spAutoFit/>
            </a:bodyPr>
            <a:lstStyle/>
            <a:p>
              <a:r>
                <a:rPr lang="en-US" dirty="0"/>
                <a:t>score</a:t>
              </a:r>
            </a:p>
          </p:txBody>
        </p:sp>
      </p:grpSp>
      <p:grpSp>
        <p:nvGrpSpPr>
          <p:cNvPr id="66" name="Group 65">
            <a:extLst>
              <a:ext uri="{FF2B5EF4-FFF2-40B4-BE49-F238E27FC236}">
                <a16:creationId xmlns:a16="http://schemas.microsoft.com/office/drawing/2014/main" id="{D8F7DF59-8490-1844-AFAF-19B5CE7EC0A9}"/>
              </a:ext>
            </a:extLst>
          </p:cNvPr>
          <p:cNvGrpSpPr/>
          <p:nvPr/>
        </p:nvGrpSpPr>
        <p:grpSpPr>
          <a:xfrm>
            <a:off x="5537504" y="2631063"/>
            <a:ext cx="778483" cy="621139"/>
            <a:chOff x="1309578" y="2451501"/>
            <a:chExt cx="778483" cy="621139"/>
          </a:xfrm>
        </p:grpSpPr>
        <p:grpSp>
          <p:nvGrpSpPr>
            <p:cNvPr id="67" name="Group 66">
              <a:extLst>
                <a:ext uri="{FF2B5EF4-FFF2-40B4-BE49-F238E27FC236}">
                  <a16:creationId xmlns:a16="http://schemas.microsoft.com/office/drawing/2014/main" id="{F9DAAE2E-AEAD-7248-9BA5-DB42866ED08D}"/>
                </a:ext>
              </a:extLst>
            </p:cNvPr>
            <p:cNvGrpSpPr/>
            <p:nvPr/>
          </p:nvGrpSpPr>
          <p:grpSpPr>
            <a:xfrm rot="10800000">
              <a:off x="1570586" y="2451501"/>
              <a:ext cx="245807" cy="323613"/>
              <a:chOff x="11130117" y="2317035"/>
              <a:chExt cx="245807" cy="323613"/>
            </a:xfrm>
          </p:grpSpPr>
          <p:cxnSp>
            <p:nvCxnSpPr>
              <p:cNvPr id="69" name="Straight Arrow Connector 68">
                <a:extLst>
                  <a:ext uri="{FF2B5EF4-FFF2-40B4-BE49-F238E27FC236}">
                    <a16:creationId xmlns:a16="http://schemas.microsoft.com/office/drawing/2014/main" id="{E5C7620B-C79C-7549-981E-9784E23472F6}"/>
                  </a:ext>
                </a:extLst>
              </p:cNvPr>
              <p:cNvCxnSpPr>
                <a:cxnSpLocks/>
              </p:cNvCxnSpPr>
              <p:nvPr/>
            </p:nvCxnSpPr>
            <p:spPr>
              <a:xfrm>
                <a:off x="11243490" y="2317035"/>
                <a:ext cx="0" cy="257781"/>
              </a:xfrm>
              <a:prstGeom prst="straightConnector1">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95DB57E3-6424-8C4A-9D70-2505658F3BB2}"/>
                  </a:ext>
                </a:extLst>
              </p:cNvPr>
              <p:cNvSpPr/>
              <p:nvPr/>
            </p:nvSpPr>
            <p:spPr>
              <a:xfrm>
                <a:off x="11130117" y="2576053"/>
                <a:ext cx="245807" cy="64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a:extLst>
                <a:ext uri="{FF2B5EF4-FFF2-40B4-BE49-F238E27FC236}">
                  <a16:creationId xmlns:a16="http://schemas.microsoft.com/office/drawing/2014/main" id="{8C2B397F-3905-B747-9894-CDF5857C9AF9}"/>
                </a:ext>
              </a:extLst>
            </p:cNvPr>
            <p:cNvSpPr txBox="1"/>
            <p:nvPr/>
          </p:nvSpPr>
          <p:spPr>
            <a:xfrm>
              <a:off x="1309578" y="2703308"/>
              <a:ext cx="778483" cy="369332"/>
            </a:xfrm>
            <a:prstGeom prst="rect">
              <a:avLst/>
            </a:prstGeom>
            <a:noFill/>
          </p:spPr>
          <p:txBody>
            <a:bodyPr wrap="none" rtlCol="0">
              <a:spAutoFit/>
            </a:bodyPr>
            <a:lstStyle/>
            <a:p>
              <a:r>
                <a:rPr lang="en-US" dirty="0"/>
                <a:t>strand</a:t>
              </a:r>
            </a:p>
          </p:txBody>
        </p:sp>
      </p:grpSp>
      <p:grpSp>
        <p:nvGrpSpPr>
          <p:cNvPr id="71" name="Group 70">
            <a:extLst>
              <a:ext uri="{FF2B5EF4-FFF2-40B4-BE49-F238E27FC236}">
                <a16:creationId xmlns:a16="http://schemas.microsoft.com/office/drawing/2014/main" id="{2CD0243B-CBCF-004A-928C-B581AD9E1AB3}"/>
              </a:ext>
            </a:extLst>
          </p:cNvPr>
          <p:cNvGrpSpPr/>
          <p:nvPr/>
        </p:nvGrpSpPr>
        <p:grpSpPr>
          <a:xfrm>
            <a:off x="6271282" y="2631063"/>
            <a:ext cx="1085938" cy="620772"/>
            <a:chOff x="1181922" y="2451501"/>
            <a:chExt cx="1085938" cy="620772"/>
          </a:xfrm>
        </p:grpSpPr>
        <p:grpSp>
          <p:nvGrpSpPr>
            <p:cNvPr id="72" name="Group 71">
              <a:extLst>
                <a:ext uri="{FF2B5EF4-FFF2-40B4-BE49-F238E27FC236}">
                  <a16:creationId xmlns:a16="http://schemas.microsoft.com/office/drawing/2014/main" id="{943CA8AF-D827-9741-A88B-BAD30936E305}"/>
                </a:ext>
              </a:extLst>
            </p:cNvPr>
            <p:cNvGrpSpPr/>
            <p:nvPr/>
          </p:nvGrpSpPr>
          <p:grpSpPr>
            <a:xfrm rot="10800000">
              <a:off x="1570586" y="2451501"/>
              <a:ext cx="245807" cy="323613"/>
              <a:chOff x="11130117" y="2317035"/>
              <a:chExt cx="245807" cy="323613"/>
            </a:xfrm>
          </p:grpSpPr>
          <p:cxnSp>
            <p:nvCxnSpPr>
              <p:cNvPr id="74" name="Straight Arrow Connector 73">
                <a:extLst>
                  <a:ext uri="{FF2B5EF4-FFF2-40B4-BE49-F238E27FC236}">
                    <a16:creationId xmlns:a16="http://schemas.microsoft.com/office/drawing/2014/main" id="{1FD733CF-06BE-C04E-A890-55CF6515DF83}"/>
                  </a:ext>
                </a:extLst>
              </p:cNvPr>
              <p:cNvCxnSpPr>
                <a:cxnSpLocks/>
              </p:cNvCxnSpPr>
              <p:nvPr/>
            </p:nvCxnSpPr>
            <p:spPr>
              <a:xfrm>
                <a:off x="11243490" y="2317035"/>
                <a:ext cx="0" cy="257781"/>
              </a:xfrm>
              <a:prstGeom prst="straightConnector1">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F9BE0B50-571D-6D42-BE61-96234E0A1C71}"/>
                  </a:ext>
                </a:extLst>
              </p:cNvPr>
              <p:cNvSpPr/>
              <p:nvPr/>
            </p:nvSpPr>
            <p:spPr>
              <a:xfrm>
                <a:off x="11130117" y="2576053"/>
                <a:ext cx="245807" cy="64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TextBox 72">
              <a:extLst>
                <a:ext uri="{FF2B5EF4-FFF2-40B4-BE49-F238E27FC236}">
                  <a16:creationId xmlns:a16="http://schemas.microsoft.com/office/drawing/2014/main" id="{C47687DD-6933-1345-AA09-998A4C3E3341}"/>
                </a:ext>
              </a:extLst>
            </p:cNvPr>
            <p:cNvSpPr txBox="1"/>
            <p:nvPr/>
          </p:nvSpPr>
          <p:spPr>
            <a:xfrm>
              <a:off x="1181922" y="2702941"/>
              <a:ext cx="1085938" cy="369332"/>
            </a:xfrm>
            <a:prstGeom prst="rect">
              <a:avLst/>
            </a:prstGeom>
            <a:noFill/>
          </p:spPr>
          <p:txBody>
            <a:bodyPr wrap="none" rtlCol="0">
              <a:spAutoFit/>
            </a:bodyPr>
            <a:lstStyle/>
            <a:p>
              <a:r>
                <a:rPr lang="en-US" dirty="0" err="1"/>
                <a:t>thickStart</a:t>
              </a:r>
              <a:endParaRPr lang="en-US" dirty="0"/>
            </a:p>
          </p:txBody>
        </p:sp>
      </p:grpSp>
      <p:grpSp>
        <p:nvGrpSpPr>
          <p:cNvPr id="76" name="Group 75">
            <a:extLst>
              <a:ext uri="{FF2B5EF4-FFF2-40B4-BE49-F238E27FC236}">
                <a16:creationId xmlns:a16="http://schemas.microsoft.com/office/drawing/2014/main" id="{7E5A89EC-F2C8-B046-A9AD-C4D091D25FC4}"/>
              </a:ext>
            </a:extLst>
          </p:cNvPr>
          <p:cNvGrpSpPr/>
          <p:nvPr/>
        </p:nvGrpSpPr>
        <p:grpSpPr>
          <a:xfrm>
            <a:off x="7272612" y="2631063"/>
            <a:ext cx="994183" cy="621103"/>
            <a:chOff x="1155794" y="2451501"/>
            <a:chExt cx="994183" cy="621103"/>
          </a:xfrm>
        </p:grpSpPr>
        <p:grpSp>
          <p:nvGrpSpPr>
            <p:cNvPr id="77" name="Group 76">
              <a:extLst>
                <a:ext uri="{FF2B5EF4-FFF2-40B4-BE49-F238E27FC236}">
                  <a16:creationId xmlns:a16="http://schemas.microsoft.com/office/drawing/2014/main" id="{B7DC156C-1933-A54D-AEFB-C981C86D7437}"/>
                </a:ext>
              </a:extLst>
            </p:cNvPr>
            <p:cNvGrpSpPr/>
            <p:nvPr/>
          </p:nvGrpSpPr>
          <p:grpSpPr>
            <a:xfrm rot="10800000">
              <a:off x="1570586" y="2451501"/>
              <a:ext cx="245807" cy="323613"/>
              <a:chOff x="11130117" y="2317035"/>
              <a:chExt cx="245807" cy="323613"/>
            </a:xfrm>
          </p:grpSpPr>
          <p:cxnSp>
            <p:nvCxnSpPr>
              <p:cNvPr id="79" name="Straight Arrow Connector 78">
                <a:extLst>
                  <a:ext uri="{FF2B5EF4-FFF2-40B4-BE49-F238E27FC236}">
                    <a16:creationId xmlns:a16="http://schemas.microsoft.com/office/drawing/2014/main" id="{A7A53D7F-BBF4-D745-92FD-1C90965231F1}"/>
                  </a:ext>
                </a:extLst>
              </p:cNvPr>
              <p:cNvCxnSpPr>
                <a:cxnSpLocks/>
              </p:cNvCxnSpPr>
              <p:nvPr/>
            </p:nvCxnSpPr>
            <p:spPr>
              <a:xfrm>
                <a:off x="11243490" y="2317035"/>
                <a:ext cx="0" cy="257781"/>
              </a:xfrm>
              <a:prstGeom prst="straightConnector1">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1E003228-C65F-B544-8FDE-53965AA645B7}"/>
                  </a:ext>
                </a:extLst>
              </p:cNvPr>
              <p:cNvSpPr/>
              <p:nvPr/>
            </p:nvSpPr>
            <p:spPr>
              <a:xfrm>
                <a:off x="11130117" y="2576053"/>
                <a:ext cx="245807" cy="64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TextBox 77">
              <a:extLst>
                <a:ext uri="{FF2B5EF4-FFF2-40B4-BE49-F238E27FC236}">
                  <a16:creationId xmlns:a16="http://schemas.microsoft.com/office/drawing/2014/main" id="{5920E6D6-CF71-D849-B10E-776D978102CE}"/>
                </a:ext>
              </a:extLst>
            </p:cNvPr>
            <p:cNvSpPr txBox="1"/>
            <p:nvPr/>
          </p:nvSpPr>
          <p:spPr>
            <a:xfrm>
              <a:off x="1155794" y="2703272"/>
              <a:ext cx="994183" cy="369332"/>
            </a:xfrm>
            <a:prstGeom prst="rect">
              <a:avLst/>
            </a:prstGeom>
            <a:noFill/>
          </p:spPr>
          <p:txBody>
            <a:bodyPr wrap="none" rtlCol="0">
              <a:spAutoFit/>
            </a:bodyPr>
            <a:lstStyle/>
            <a:p>
              <a:r>
                <a:rPr lang="en-US" dirty="0" err="1"/>
                <a:t>thickEnd</a:t>
              </a:r>
              <a:endParaRPr lang="en-US" dirty="0"/>
            </a:p>
          </p:txBody>
        </p:sp>
      </p:grpSp>
      <p:grpSp>
        <p:nvGrpSpPr>
          <p:cNvPr id="81" name="Group 80">
            <a:extLst>
              <a:ext uri="{FF2B5EF4-FFF2-40B4-BE49-F238E27FC236}">
                <a16:creationId xmlns:a16="http://schemas.microsoft.com/office/drawing/2014/main" id="{21E7932C-F6D6-C247-9E5D-4412166C4F42}"/>
              </a:ext>
            </a:extLst>
          </p:cNvPr>
          <p:cNvGrpSpPr/>
          <p:nvPr/>
        </p:nvGrpSpPr>
        <p:grpSpPr>
          <a:xfrm>
            <a:off x="8298721" y="2631063"/>
            <a:ext cx="967637" cy="621139"/>
            <a:chOff x="1309578" y="2451501"/>
            <a:chExt cx="967637" cy="621139"/>
          </a:xfrm>
        </p:grpSpPr>
        <p:grpSp>
          <p:nvGrpSpPr>
            <p:cNvPr id="82" name="Group 81">
              <a:extLst>
                <a:ext uri="{FF2B5EF4-FFF2-40B4-BE49-F238E27FC236}">
                  <a16:creationId xmlns:a16="http://schemas.microsoft.com/office/drawing/2014/main" id="{F3A2BC9D-4B1C-054A-B384-0568BF24F867}"/>
                </a:ext>
              </a:extLst>
            </p:cNvPr>
            <p:cNvGrpSpPr/>
            <p:nvPr/>
          </p:nvGrpSpPr>
          <p:grpSpPr>
            <a:xfrm rot="10800000">
              <a:off x="1570586" y="2451501"/>
              <a:ext cx="245807" cy="323613"/>
              <a:chOff x="11130117" y="2317035"/>
              <a:chExt cx="245807" cy="323613"/>
            </a:xfrm>
          </p:grpSpPr>
          <p:cxnSp>
            <p:nvCxnSpPr>
              <p:cNvPr id="84" name="Straight Arrow Connector 83">
                <a:extLst>
                  <a:ext uri="{FF2B5EF4-FFF2-40B4-BE49-F238E27FC236}">
                    <a16:creationId xmlns:a16="http://schemas.microsoft.com/office/drawing/2014/main" id="{542B06A9-7692-A74E-982A-C0E2633751A5}"/>
                  </a:ext>
                </a:extLst>
              </p:cNvPr>
              <p:cNvCxnSpPr>
                <a:cxnSpLocks/>
              </p:cNvCxnSpPr>
              <p:nvPr/>
            </p:nvCxnSpPr>
            <p:spPr>
              <a:xfrm>
                <a:off x="11243490" y="2317035"/>
                <a:ext cx="0" cy="257781"/>
              </a:xfrm>
              <a:prstGeom prst="straightConnector1">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5BB028DA-C5CA-C545-BBE3-DD9D4861132C}"/>
                  </a:ext>
                </a:extLst>
              </p:cNvPr>
              <p:cNvSpPr/>
              <p:nvPr/>
            </p:nvSpPr>
            <p:spPr>
              <a:xfrm>
                <a:off x="11130117" y="2576053"/>
                <a:ext cx="245807" cy="64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TextBox 82">
              <a:extLst>
                <a:ext uri="{FF2B5EF4-FFF2-40B4-BE49-F238E27FC236}">
                  <a16:creationId xmlns:a16="http://schemas.microsoft.com/office/drawing/2014/main" id="{F3D913A0-F601-0E47-9DE0-9722A8477402}"/>
                </a:ext>
              </a:extLst>
            </p:cNvPr>
            <p:cNvSpPr txBox="1"/>
            <p:nvPr/>
          </p:nvSpPr>
          <p:spPr>
            <a:xfrm>
              <a:off x="1309578" y="2703308"/>
              <a:ext cx="967637" cy="369332"/>
            </a:xfrm>
            <a:prstGeom prst="rect">
              <a:avLst/>
            </a:prstGeom>
            <a:noFill/>
          </p:spPr>
          <p:txBody>
            <a:bodyPr wrap="none" rtlCol="0">
              <a:spAutoFit/>
            </a:bodyPr>
            <a:lstStyle/>
            <a:p>
              <a:r>
                <a:rPr lang="en-US" dirty="0" err="1"/>
                <a:t>itemRgb</a:t>
              </a:r>
              <a:endParaRPr lang="en-US" dirty="0"/>
            </a:p>
          </p:txBody>
        </p:sp>
      </p:grpSp>
      <p:sp>
        <p:nvSpPr>
          <p:cNvPr id="2" name="TextBox 1">
            <a:extLst>
              <a:ext uri="{FF2B5EF4-FFF2-40B4-BE49-F238E27FC236}">
                <a16:creationId xmlns:a16="http://schemas.microsoft.com/office/drawing/2014/main" id="{DEAA143A-5258-2F41-A50E-656199390BA6}"/>
              </a:ext>
            </a:extLst>
          </p:cNvPr>
          <p:cNvSpPr txBox="1"/>
          <p:nvPr/>
        </p:nvSpPr>
        <p:spPr>
          <a:xfrm>
            <a:off x="863702" y="335197"/>
            <a:ext cx="8258351" cy="646331"/>
          </a:xfrm>
          <a:prstGeom prst="rect">
            <a:avLst/>
          </a:prstGeom>
          <a:noFill/>
        </p:spPr>
        <p:txBody>
          <a:bodyPr wrap="none" rtlCol="0">
            <a:spAutoFit/>
          </a:bodyPr>
          <a:lstStyle/>
          <a:p>
            <a:r>
              <a:rPr lang="en-US" sz="3600" dirty="0" err="1"/>
              <a:t>GRanges</a:t>
            </a:r>
            <a:r>
              <a:rPr lang="en-US" sz="3600" dirty="0"/>
              <a:t> </a:t>
            </a:r>
            <a:r>
              <a:rPr lang="en-US" sz="3600" dirty="0">
                <a:latin typeface="Copperplate Gothic Bold" panose="020E0705020206020404" pitchFamily="34" charset="77"/>
              </a:rPr>
              <a:t>class                      peak file</a:t>
            </a:r>
          </a:p>
        </p:txBody>
      </p:sp>
      <p:sp>
        <p:nvSpPr>
          <p:cNvPr id="3" name="TextBox 2">
            <a:extLst>
              <a:ext uri="{FF2B5EF4-FFF2-40B4-BE49-F238E27FC236}">
                <a16:creationId xmlns:a16="http://schemas.microsoft.com/office/drawing/2014/main" id="{B66D8EEA-3DFC-F041-B4EB-74B774BB4D80}"/>
              </a:ext>
            </a:extLst>
          </p:cNvPr>
          <p:cNvSpPr txBox="1"/>
          <p:nvPr/>
        </p:nvSpPr>
        <p:spPr>
          <a:xfrm>
            <a:off x="954528" y="3490639"/>
            <a:ext cx="9800340" cy="461665"/>
          </a:xfrm>
          <a:prstGeom prst="rect">
            <a:avLst/>
          </a:prstGeom>
          <a:solidFill>
            <a:schemeClr val="bg2"/>
          </a:solidFill>
          <a:ln>
            <a:solidFill>
              <a:schemeClr val="tx1">
                <a:lumMod val="50000"/>
                <a:lumOff val="50000"/>
              </a:schemeClr>
            </a:solidFill>
          </a:ln>
        </p:spPr>
        <p:txBody>
          <a:bodyPr wrap="square" lIns="182880" tIns="91440" bIns="91440" rtlCol="0">
            <a:spAutoFit/>
          </a:bodyPr>
          <a:lstStyle/>
          <a:p>
            <a:r>
              <a:rPr lang="en-US" dirty="0" err="1"/>
              <a:t>IRanges</a:t>
            </a:r>
            <a:r>
              <a:rPr lang="en-US" dirty="0"/>
              <a:t>(start=NULL, end=NULL, width=NULL, names=NULL, ... ): Creates an </a:t>
            </a:r>
            <a:r>
              <a:rPr lang="en-US" dirty="0" err="1"/>
              <a:t>IRanges</a:t>
            </a:r>
            <a:r>
              <a:rPr lang="en-US" dirty="0"/>
              <a:t> object.</a:t>
            </a:r>
          </a:p>
        </p:txBody>
      </p:sp>
      <p:sp>
        <p:nvSpPr>
          <p:cNvPr id="4" name="TextBox 3">
            <a:extLst>
              <a:ext uri="{FF2B5EF4-FFF2-40B4-BE49-F238E27FC236}">
                <a16:creationId xmlns:a16="http://schemas.microsoft.com/office/drawing/2014/main" id="{5922E851-4216-6F47-840C-71CC9D86CA11}"/>
              </a:ext>
            </a:extLst>
          </p:cNvPr>
          <p:cNvSpPr txBox="1"/>
          <p:nvPr/>
        </p:nvSpPr>
        <p:spPr>
          <a:xfrm>
            <a:off x="954528" y="4812837"/>
            <a:ext cx="9800337" cy="738664"/>
          </a:xfrm>
          <a:prstGeom prst="rect">
            <a:avLst/>
          </a:prstGeom>
          <a:solidFill>
            <a:schemeClr val="bg2"/>
          </a:solidFill>
          <a:ln>
            <a:solidFill>
              <a:schemeClr val="tx1">
                <a:lumMod val="50000"/>
                <a:lumOff val="50000"/>
              </a:schemeClr>
            </a:solidFill>
          </a:ln>
        </p:spPr>
        <p:txBody>
          <a:bodyPr wrap="square" lIns="182880" tIns="91440" bIns="91440" rtlCol="0">
            <a:spAutoFit/>
          </a:bodyPr>
          <a:lstStyle/>
          <a:p>
            <a:r>
              <a:rPr lang="en-US" dirty="0" err="1"/>
              <a:t>GRanges</a:t>
            </a:r>
            <a:r>
              <a:rPr lang="en-US" dirty="0"/>
              <a:t>(</a:t>
            </a:r>
            <a:r>
              <a:rPr lang="en-US" dirty="0" err="1"/>
              <a:t>seqnames</a:t>
            </a:r>
            <a:r>
              <a:rPr lang="en-US" dirty="0"/>
              <a:t>=NULL, ranges=</a:t>
            </a:r>
            <a:r>
              <a:rPr lang="en-US" dirty="0" err="1"/>
              <a:t>IRanges</a:t>
            </a:r>
            <a:r>
              <a:rPr lang="en-US" dirty="0"/>
              <a:t>(), strand=NULL, ..., </a:t>
            </a:r>
          </a:p>
          <a:p>
            <a:r>
              <a:rPr lang="en-US" dirty="0"/>
              <a:t>                 </a:t>
            </a:r>
            <a:r>
              <a:rPr lang="en-US" dirty="0" err="1"/>
              <a:t>seqinfo</a:t>
            </a:r>
            <a:r>
              <a:rPr lang="en-US" dirty="0"/>
              <a:t>=NULL, </a:t>
            </a:r>
            <a:r>
              <a:rPr lang="en-US" dirty="0" err="1"/>
              <a:t>seqlengths</a:t>
            </a:r>
            <a:r>
              <a:rPr lang="en-US" dirty="0"/>
              <a:t>=NULL): Creates a </a:t>
            </a:r>
            <a:r>
              <a:rPr lang="en-US" dirty="0" err="1"/>
              <a:t>GRanges</a:t>
            </a:r>
            <a:r>
              <a:rPr lang="en-US" dirty="0"/>
              <a:t> object.</a:t>
            </a:r>
          </a:p>
        </p:txBody>
      </p:sp>
      <p:grpSp>
        <p:nvGrpSpPr>
          <p:cNvPr id="8" name="Group 7">
            <a:extLst>
              <a:ext uri="{FF2B5EF4-FFF2-40B4-BE49-F238E27FC236}">
                <a16:creationId xmlns:a16="http://schemas.microsoft.com/office/drawing/2014/main" id="{F5A3ACBD-1F53-C14A-BD00-59F7C4F637B5}"/>
              </a:ext>
            </a:extLst>
          </p:cNvPr>
          <p:cNvGrpSpPr/>
          <p:nvPr/>
        </p:nvGrpSpPr>
        <p:grpSpPr>
          <a:xfrm>
            <a:off x="1460679" y="4262296"/>
            <a:ext cx="1758815" cy="612477"/>
            <a:chOff x="1121314" y="842508"/>
            <a:chExt cx="1758815" cy="612477"/>
          </a:xfrm>
        </p:grpSpPr>
        <p:cxnSp>
          <p:nvCxnSpPr>
            <p:cNvPr id="5" name="Straight Arrow Connector 4">
              <a:extLst>
                <a:ext uri="{FF2B5EF4-FFF2-40B4-BE49-F238E27FC236}">
                  <a16:creationId xmlns:a16="http://schemas.microsoft.com/office/drawing/2014/main" id="{1C25C5A2-02DF-9748-BFBD-176021C1A71F}"/>
                </a:ext>
              </a:extLst>
            </p:cNvPr>
            <p:cNvCxnSpPr>
              <a:cxnSpLocks/>
            </p:cNvCxnSpPr>
            <p:nvPr/>
          </p:nvCxnSpPr>
          <p:spPr>
            <a:xfrm>
              <a:off x="2168164" y="1197204"/>
              <a:ext cx="0" cy="257781"/>
            </a:xfrm>
            <a:prstGeom prst="straightConnector1">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253AB67-19FB-EE44-BFA5-9916DD1DDF3E}"/>
                </a:ext>
              </a:extLst>
            </p:cNvPr>
            <p:cNvSpPr txBox="1"/>
            <p:nvPr/>
          </p:nvSpPr>
          <p:spPr>
            <a:xfrm>
              <a:off x="1121314" y="842508"/>
              <a:ext cx="1758815" cy="369332"/>
            </a:xfrm>
            <a:prstGeom prst="rect">
              <a:avLst/>
            </a:prstGeom>
            <a:noFill/>
          </p:spPr>
          <p:txBody>
            <a:bodyPr wrap="none" rtlCol="0">
              <a:spAutoFit/>
            </a:bodyPr>
            <a:lstStyle/>
            <a:p>
              <a:r>
                <a:rPr lang="en-US" dirty="0"/>
                <a:t>sequence names</a:t>
              </a:r>
            </a:p>
          </p:txBody>
        </p:sp>
      </p:grpSp>
      <p:grpSp>
        <p:nvGrpSpPr>
          <p:cNvPr id="9" name="Group 8">
            <a:extLst>
              <a:ext uri="{FF2B5EF4-FFF2-40B4-BE49-F238E27FC236}">
                <a16:creationId xmlns:a16="http://schemas.microsoft.com/office/drawing/2014/main" id="{1A734CB2-1680-D046-96C5-7B89313DADA6}"/>
              </a:ext>
            </a:extLst>
          </p:cNvPr>
          <p:cNvGrpSpPr/>
          <p:nvPr/>
        </p:nvGrpSpPr>
        <p:grpSpPr>
          <a:xfrm>
            <a:off x="3476695" y="4267984"/>
            <a:ext cx="2367892" cy="606789"/>
            <a:chOff x="923752" y="848196"/>
            <a:chExt cx="2367892" cy="606789"/>
          </a:xfrm>
        </p:grpSpPr>
        <p:cxnSp>
          <p:nvCxnSpPr>
            <p:cNvPr id="10" name="Straight Arrow Connector 9">
              <a:extLst>
                <a:ext uri="{FF2B5EF4-FFF2-40B4-BE49-F238E27FC236}">
                  <a16:creationId xmlns:a16="http://schemas.microsoft.com/office/drawing/2014/main" id="{6C2DA219-D10F-C043-B039-3F0D663178C4}"/>
                </a:ext>
              </a:extLst>
            </p:cNvPr>
            <p:cNvCxnSpPr>
              <a:cxnSpLocks/>
            </p:cNvCxnSpPr>
            <p:nvPr/>
          </p:nvCxnSpPr>
          <p:spPr>
            <a:xfrm>
              <a:off x="2168164" y="1197204"/>
              <a:ext cx="0" cy="257781"/>
            </a:xfrm>
            <a:prstGeom prst="straightConnector1">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A628FC-F0B3-1B46-9020-4B04A0B588A4}"/>
                </a:ext>
              </a:extLst>
            </p:cNvPr>
            <p:cNvSpPr txBox="1"/>
            <p:nvPr/>
          </p:nvSpPr>
          <p:spPr>
            <a:xfrm>
              <a:off x="923752" y="848196"/>
              <a:ext cx="2367892" cy="369332"/>
            </a:xfrm>
            <a:prstGeom prst="rect">
              <a:avLst/>
            </a:prstGeom>
            <a:noFill/>
          </p:spPr>
          <p:txBody>
            <a:bodyPr wrap="none" rtlCol="0">
              <a:spAutoFit/>
            </a:bodyPr>
            <a:lstStyle/>
            <a:p>
              <a:r>
                <a:rPr lang="en-US" dirty="0"/>
                <a:t>coordinates and names</a:t>
              </a:r>
            </a:p>
          </p:txBody>
        </p:sp>
      </p:grpSp>
      <p:grpSp>
        <p:nvGrpSpPr>
          <p:cNvPr id="13" name="Group 12">
            <a:extLst>
              <a:ext uri="{FF2B5EF4-FFF2-40B4-BE49-F238E27FC236}">
                <a16:creationId xmlns:a16="http://schemas.microsoft.com/office/drawing/2014/main" id="{3B60EA80-C290-B947-BC6A-31563FA3B3DC}"/>
              </a:ext>
            </a:extLst>
          </p:cNvPr>
          <p:cNvGrpSpPr/>
          <p:nvPr/>
        </p:nvGrpSpPr>
        <p:grpSpPr>
          <a:xfrm>
            <a:off x="5801258" y="4262296"/>
            <a:ext cx="3339271" cy="612477"/>
            <a:chOff x="2168164" y="827872"/>
            <a:chExt cx="3339271" cy="612477"/>
          </a:xfrm>
        </p:grpSpPr>
        <p:cxnSp>
          <p:nvCxnSpPr>
            <p:cNvPr id="14" name="Straight Arrow Connector 13">
              <a:extLst>
                <a:ext uri="{FF2B5EF4-FFF2-40B4-BE49-F238E27FC236}">
                  <a16:creationId xmlns:a16="http://schemas.microsoft.com/office/drawing/2014/main" id="{B987BF3C-E789-C642-BA59-70C6636C02BA}"/>
                </a:ext>
              </a:extLst>
            </p:cNvPr>
            <p:cNvCxnSpPr>
              <a:cxnSpLocks/>
            </p:cNvCxnSpPr>
            <p:nvPr/>
          </p:nvCxnSpPr>
          <p:spPr>
            <a:xfrm>
              <a:off x="2168164" y="1011558"/>
              <a:ext cx="1" cy="428791"/>
            </a:xfrm>
            <a:prstGeom prst="straightConnector1">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82B73B0-596F-E34E-A742-A7C3ACCC2D51}"/>
                </a:ext>
              </a:extLst>
            </p:cNvPr>
            <p:cNvCxnSpPr/>
            <p:nvPr/>
          </p:nvCxnSpPr>
          <p:spPr>
            <a:xfrm>
              <a:off x="2168165" y="1016719"/>
              <a:ext cx="45476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F7419D0-45FA-E649-B9E8-4BDE4228DDF2}"/>
                </a:ext>
              </a:extLst>
            </p:cNvPr>
            <p:cNvSpPr txBox="1"/>
            <p:nvPr/>
          </p:nvSpPr>
          <p:spPr>
            <a:xfrm>
              <a:off x="2622927" y="827872"/>
              <a:ext cx="2884508" cy="369332"/>
            </a:xfrm>
            <a:prstGeom prst="rect">
              <a:avLst/>
            </a:prstGeom>
            <a:noFill/>
          </p:spPr>
          <p:txBody>
            <a:bodyPr wrap="none" rtlCol="0">
              <a:spAutoFit/>
            </a:bodyPr>
            <a:lstStyle/>
            <a:p>
              <a:r>
                <a:rPr lang="en-US" dirty="0"/>
                <a:t>strand information: '+', '-', '*'</a:t>
              </a:r>
            </a:p>
          </p:txBody>
        </p:sp>
      </p:grpSp>
      <p:grpSp>
        <p:nvGrpSpPr>
          <p:cNvPr id="18" name="Group 17">
            <a:extLst>
              <a:ext uri="{FF2B5EF4-FFF2-40B4-BE49-F238E27FC236}">
                <a16:creationId xmlns:a16="http://schemas.microsoft.com/office/drawing/2014/main" id="{8069736F-682A-FF46-BFFC-FC372067896A}"/>
              </a:ext>
            </a:extLst>
          </p:cNvPr>
          <p:cNvGrpSpPr/>
          <p:nvPr/>
        </p:nvGrpSpPr>
        <p:grpSpPr>
          <a:xfrm>
            <a:off x="863702" y="5528021"/>
            <a:ext cx="2695738" cy="967337"/>
            <a:chOff x="555503" y="458408"/>
            <a:chExt cx="2695738" cy="967337"/>
          </a:xfrm>
        </p:grpSpPr>
        <p:cxnSp>
          <p:nvCxnSpPr>
            <p:cNvPr id="19" name="Straight Arrow Connector 18">
              <a:extLst>
                <a:ext uri="{FF2B5EF4-FFF2-40B4-BE49-F238E27FC236}">
                  <a16:creationId xmlns:a16="http://schemas.microsoft.com/office/drawing/2014/main" id="{88AEFA7D-1B91-2B4F-A250-84D4D3CE467D}"/>
                </a:ext>
              </a:extLst>
            </p:cNvPr>
            <p:cNvCxnSpPr>
              <a:cxnSpLocks/>
            </p:cNvCxnSpPr>
            <p:nvPr/>
          </p:nvCxnSpPr>
          <p:spPr>
            <a:xfrm flipV="1">
              <a:off x="2168165" y="458408"/>
              <a:ext cx="0" cy="369464"/>
            </a:xfrm>
            <a:prstGeom prst="straightConnector1">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C47D4AC-FBFB-284B-AF1C-2DD547C6B28B}"/>
                </a:ext>
              </a:extLst>
            </p:cNvPr>
            <p:cNvSpPr txBox="1"/>
            <p:nvPr/>
          </p:nvSpPr>
          <p:spPr>
            <a:xfrm>
              <a:off x="555503" y="779414"/>
              <a:ext cx="2695738" cy="646331"/>
            </a:xfrm>
            <a:prstGeom prst="rect">
              <a:avLst/>
            </a:prstGeom>
            <a:noFill/>
          </p:spPr>
          <p:txBody>
            <a:bodyPr wrap="none" rtlCol="0">
              <a:spAutoFit/>
            </a:bodyPr>
            <a:lstStyle/>
            <a:p>
              <a:r>
                <a:rPr lang="en-US" dirty="0"/>
                <a:t>chromosome information: </a:t>
              </a:r>
            </a:p>
            <a:p>
              <a:r>
                <a:rPr lang="en-US" dirty="0"/>
                <a:t>length, is circular or not</a:t>
              </a:r>
            </a:p>
          </p:txBody>
        </p:sp>
      </p:grpSp>
      <p:grpSp>
        <p:nvGrpSpPr>
          <p:cNvPr id="25" name="Group 24">
            <a:extLst>
              <a:ext uri="{FF2B5EF4-FFF2-40B4-BE49-F238E27FC236}">
                <a16:creationId xmlns:a16="http://schemas.microsoft.com/office/drawing/2014/main" id="{C83A6C7D-2019-AE4C-BA43-9EFF1ADAA595}"/>
              </a:ext>
            </a:extLst>
          </p:cNvPr>
          <p:cNvGrpSpPr/>
          <p:nvPr/>
        </p:nvGrpSpPr>
        <p:grpSpPr>
          <a:xfrm>
            <a:off x="4278995" y="5528021"/>
            <a:ext cx="2701309" cy="644171"/>
            <a:chOff x="2168165" y="458408"/>
            <a:chExt cx="2701309" cy="644171"/>
          </a:xfrm>
        </p:grpSpPr>
        <p:cxnSp>
          <p:nvCxnSpPr>
            <p:cNvPr id="26" name="Straight Arrow Connector 25">
              <a:extLst>
                <a:ext uri="{FF2B5EF4-FFF2-40B4-BE49-F238E27FC236}">
                  <a16:creationId xmlns:a16="http://schemas.microsoft.com/office/drawing/2014/main" id="{F2C0D978-D1FB-E94E-B5D2-14FDE8A9216B}"/>
                </a:ext>
              </a:extLst>
            </p:cNvPr>
            <p:cNvCxnSpPr>
              <a:cxnSpLocks/>
            </p:cNvCxnSpPr>
            <p:nvPr/>
          </p:nvCxnSpPr>
          <p:spPr>
            <a:xfrm flipV="1">
              <a:off x="2168165" y="458408"/>
              <a:ext cx="0" cy="478025"/>
            </a:xfrm>
            <a:prstGeom prst="straightConnector1">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22F8B1F-ED23-8540-A912-07F9AFAE6E7D}"/>
                </a:ext>
              </a:extLst>
            </p:cNvPr>
            <p:cNvSpPr txBox="1"/>
            <p:nvPr/>
          </p:nvSpPr>
          <p:spPr>
            <a:xfrm>
              <a:off x="2802049" y="733247"/>
              <a:ext cx="2067425" cy="369332"/>
            </a:xfrm>
            <a:prstGeom prst="rect">
              <a:avLst/>
            </a:prstGeom>
            <a:noFill/>
          </p:spPr>
          <p:txBody>
            <a:bodyPr wrap="none" rtlCol="0">
              <a:spAutoFit/>
            </a:bodyPr>
            <a:lstStyle/>
            <a:p>
              <a:r>
                <a:rPr lang="en-US" dirty="0"/>
                <a:t>chromosome length</a:t>
              </a:r>
            </a:p>
          </p:txBody>
        </p:sp>
      </p:grpSp>
      <p:cxnSp>
        <p:nvCxnSpPr>
          <p:cNvPr id="32" name="Straight Connector 31">
            <a:extLst>
              <a:ext uri="{FF2B5EF4-FFF2-40B4-BE49-F238E27FC236}">
                <a16:creationId xmlns:a16="http://schemas.microsoft.com/office/drawing/2014/main" id="{CA672353-56FA-4F4B-91B5-3D84F90067D7}"/>
              </a:ext>
            </a:extLst>
          </p:cNvPr>
          <p:cNvCxnSpPr>
            <a:cxnSpLocks/>
          </p:cNvCxnSpPr>
          <p:nvPr/>
        </p:nvCxnSpPr>
        <p:spPr>
          <a:xfrm>
            <a:off x="4278995" y="6006046"/>
            <a:ext cx="6338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FE0EB75-C9A6-E34A-AA96-15EDF0F696F9}"/>
              </a:ext>
            </a:extLst>
          </p:cNvPr>
          <p:cNvCxnSpPr>
            <a:cxnSpLocks/>
          </p:cNvCxnSpPr>
          <p:nvPr/>
        </p:nvCxnSpPr>
        <p:spPr>
          <a:xfrm>
            <a:off x="4707526" y="4054303"/>
            <a:ext cx="0" cy="299433"/>
          </a:xfrm>
          <a:prstGeom prst="straightConnector1">
            <a:avLst/>
          </a:prstGeom>
          <a:ln w="254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565832B4-4337-1440-A880-1DF9F7CC0B8C}"/>
              </a:ext>
            </a:extLst>
          </p:cNvPr>
          <p:cNvGrpSpPr/>
          <p:nvPr/>
        </p:nvGrpSpPr>
        <p:grpSpPr>
          <a:xfrm>
            <a:off x="4274913" y="152448"/>
            <a:ext cx="2192393" cy="608102"/>
            <a:chOff x="5946590" y="177466"/>
            <a:chExt cx="2192393" cy="608102"/>
          </a:xfrm>
        </p:grpSpPr>
        <p:sp>
          <p:nvSpPr>
            <p:cNvPr id="37" name="Left Arrow 36">
              <a:extLst>
                <a:ext uri="{FF2B5EF4-FFF2-40B4-BE49-F238E27FC236}">
                  <a16:creationId xmlns:a16="http://schemas.microsoft.com/office/drawing/2014/main" id="{32343F08-2D39-054A-B497-5668DEF78B53}"/>
                </a:ext>
              </a:extLst>
            </p:cNvPr>
            <p:cNvSpPr/>
            <p:nvPr/>
          </p:nvSpPr>
          <p:spPr>
            <a:xfrm>
              <a:off x="5946590" y="617838"/>
              <a:ext cx="2192393" cy="167730"/>
            </a:xfrm>
            <a:prstGeom prst="leftArrow">
              <a:avLst>
                <a:gd name="adj1" fmla="val 50000"/>
                <a:gd name="adj2" fmla="val 14960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F255C2C-5493-6B48-9F37-90249EE678EE}"/>
                </a:ext>
              </a:extLst>
            </p:cNvPr>
            <p:cNvSpPr txBox="1"/>
            <p:nvPr/>
          </p:nvSpPr>
          <p:spPr>
            <a:xfrm>
              <a:off x="6256021" y="177466"/>
              <a:ext cx="1757148" cy="523220"/>
            </a:xfrm>
            <a:prstGeom prst="rect">
              <a:avLst/>
            </a:prstGeom>
            <a:noFill/>
          </p:spPr>
          <p:txBody>
            <a:bodyPr wrap="none" rtlCol="0">
              <a:spAutoFit/>
            </a:bodyPr>
            <a:lstStyle/>
            <a:p>
              <a:r>
                <a:rPr lang="en-US" sz="2800" dirty="0" err="1"/>
                <a:t>toGRanges</a:t>
              </a:r>
              <a:endParaRPr lang="en-US" sz="2800" dirty="0"/>
            </a:p>
          </p:txBody>
        </p:sp>
      </p:grpSp>
      <p:graphicFrame>
        <p:nvGraphicFramePr>
          <p:cNvPr id="40" name="Table 39">
            <a:extLst>
              <a:ext uri="{FF2B5EF4-FFF2-40B4-BE49-F238E27FC236}">
                <a16:creationId xmlns:a16="http://schemas.microsoft.com/office/drawing/2014/main" id="{08875440-AB59-534F-846C-6E21594F24FB}"/>
              </a:ext>
            </a:extLst>
          </p:cNvPr>
          <p:cNvGraphicFramePr>
            <a:graphicFrameLocks noGrp="1"/>
          </p:cNvGraphicFramePr>
          <p:nvPr>
            <p:extLst>
              <p:ext uri="{D42A27DB-BD31-4B8C-83A1-F6EECF244321}">
                <p14:modId xmlns:p14="http://schemas.microsoft.com/office/powerpoint/2010/main" val="1446985848"/>
              </p:ext>
            </p:extLst>
          </p:nvPr>
        </p:nvGraphicFramePr>
        <p:xfrm>
          <a:off x="1073099" y="1249896"/>
          <a:ext cx="10704373" cy="1419225"/>
        </p:xfrm>
        <a:graphic>
          <a:graphicData uri="http://schemas.openxmlformats.org/drawingml/2006/table">
            <a:tbl>
              <a:tblPr bandRow="1">
                <a:tableStyleId>{5C22544A-7EE6-4342-B048-85BDC9FD1C3A}</a:tableStyleId>
              </a:tblPr>
              <a:tblGrid>
                <a:gridCol w="750099">
                  <a:extLst>
                    <a:ext uri="{9D8B030D-6E8A-4147-A177-3AD203B41FA5}">
                      <a16:colId xmlns:a16="http://schemas.microsoft.com/office/drawing/2014/main" val="3796955365"/>
                    </a:ext>
                  </a:extLst>
                </a:gridCol>
                <a:gridCol w="1033964">
                  <a:extLst>
                    <a:ext uri="{9D8B030D-6E8A-4147-A177-3AD203B41FA5}">
                      <a16:colId xmlns:a16="http://schemas.microsoft.com/office/drawing/2014/main" val="564843993"/>
                    </a:ext>
                  </a:extLst>
                </a:gridCol>
                <a:gridCol w="892031">
                  <a:extLst>
                    <a:ext uri="{9D8B030D-6E8A-4147-A177-3AD203B41FA5}">
                      <a16:colId xmlns:a16="http://schemas.microsoft.com/office/drawing/2014/main" val="1054835576"/>
                    </a:ext>
                  </a:extLst>
                </a:gridCol>
                <a:gridCol w="892031">
                  <a:extLst>
                    <a:ext uri="{9D8B030D-6E8A-4147-A177-3AD203B41FA5}">
                      <a16:colId xmlns:a16="http://schemas.microsoft.com/office/drawing/2014/main" val="415228387"/>
                    </a:ext>
                  </a:extLst>
                </a:gridCol>
                <a:gridCol w="892031">
                  <a:extLst>
                    <a:ext uri="{9D8B030D-6E8A-4147-A177-3AD203B41FA5}">
                      <a16:colId xmlns:a16="http://schemas.microsoft.com/office/drawing/2014/main" val="882078758"/>
                    </a:ext>
                  </a:extLst>
                </a:gridCol>
                <a:gridCol w="760829">
                  <a:extLst>
                    <a:ext uri="{9D8B030D-6E8A-4147-A177-3AD203B41FA5}">
                      <a16:colId xmlns:a16="http://schemas.microsoft.com/office/drawing/2014/main" val="3769559258"/>
                    </a:ext>
                  </a:extLst>
                </a:gridCol>
                <a:gridCol w="1023233">
                  <a:extLst>
                    <a:ext uri="{9D8B030D-6E8A-4147-A177-3AD203B41FA5}">
                      <a16:colId xmlns:a16="http://schemas.microsoft.com/office/drawing/2014/main" val="1202869817"/>
                    </a:ext>
                  </a:extLst>
                </a:gridCol>
                <a:gridCol w="892031">
                  <a:extLst>
                    <a:ext uri="{9D8B030D-6E8A-4147-A177-3AD203B41FA5}">
                      <a16:colId xmlns:a16="http://schemas.microsoft.com/office/drawing/2014/main" val="1524873273"/>
                    </a:ext>
                  </a:extLst>
                </a:gridCol>
                <a:gridCol w="892031">
                  <a:extLst>
                    <a:ext uri="{9D8B030D-6E8A-4147-A177-3AD203B41FA5}">
                      <a16:colId xmlns:a16="http://schemas.microsoft.com/office/drawing/2014/main" val="1912454512"/>
                    </a:ext>
                  </a:extLst>
                </a:gridCol>
                <a:gridCol w="892031">
                  <a:extLst>
                    <a:ext uri="{9D8B030D-6E8A-4147-A177-3AD203B41FA5}">
                      <a16:colId xmlns:a16="http://schemas.microsoft.com/office/drawing/2014/main" val="4171734090"/>
                    </a:ext>
                  </a:extLst>
                </a:gridCol>
                <a:gridCol w="892031">
                  <a:extLst>
                    <a:ext uri="{9D8B030D-6E8A-4147-A177-3AD203B41FA5}">
                      <a16:colId xmlns:a16="http://schemas.microsoft.com/office/drawing/2014/main" val="3566567286"/>
                    </a:ext>
                  </a:extLst>
                </a:gridCol>
                <a:gridCol w="892031">
                  <a:extLst>
                    <a:ext uri="{9D8B030D-6E8A-4147-A177-3AD203B41FA5}">
                      <a16:colId xmlns:a16="http://schemas.microsoft.com/office/drawing/2014/main" val="3175066148"/>
                    </a:ext>
                  </a:extLst>
                </a:gridCol>
              </a:tblGrid>
              <a:tr h="266700">
                <a:tc>
                  <a:txBody>
                    <a:bodyPr/>
                    <a:lstStyle/>
                    <a:p>
                      <a:pPr algn="l" fontAlgn="b"/>
                      <a:r>
                        <a:rPr lang="en-US" sz="1800" u="none" strike="noStrike">
                          <a:effectLst/>
                        </a:rPr>
                        <a:t>chr7</a:t>
                      </a:r>
                      <a:endParaRPr lang="en-US" sz="1800" b="0" i="0" u="none" strike="noStrike">
                        <a:solidFill>
                          <a:srgbClr val="000000"/>
                        </a:solidFill>
                        <a:effectLst/>
                        <a:latin typeface="Courier New" panose="02070309020205020404" pitchFamily="49" charset="0"/>
                      </a:endParaRPr>
                    </a:p>
                  </a:txBody>
                  <a:tcPr marL="9525" marR="9525" marT="9525" marB="0" anchor="b"/>
                </a:tc>
                <a:tc>
                  <a:txBody>
                    <a:bodyPr/>
                    <a:lstStyle/>
                    <a:p>
                      <a:pPr algn="l" fontAlgn="b"/>
                      <a:r>
                        <a:rPr lang="en-US" sz="1600" u="none" strike="noStrike" dirty="0">
                          <a:effectLst/>
                        </a:rPr>
                        <a:t>27471196</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27472363</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Pos1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27471196</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27472363</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255,0,0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24217363"/>
                  </a:ext>
                </a:extLst>
              </a:tr>
              <a:tr h="266700">
                <a:tc>
                  <a:txBody>
                    <a:bodyPr/>
                    <a:lstStyle/>
                    <a:p>
                      <a:pPr algn="l" fontAlgn="b"/>
                      <a:r>
                        <a:rPr lang="en-US" sz="1800" u="none" strike="noStrike">
                          <a:effectLst/>
                        </a:rPr>
                        <a:t>chr7</a:t>
                      </a:r>
                      <a:endParaRPr lang="en-US" sz="1800" b="0" i="0" u="none" strike="noStrike">
                        <a:solidFill>
                          <a:srgbClr val="000000"/>
                        </a:solidFill>
                        <a:effectLst/>
                        <a:latin typeface="Courier New" panose="02070309020205020404" pitchFamily="49" charset="0"/>
                      </a:endParaRPr>
                    </a:p>
                  </a:txBody>
                  <a:tcPr marL="9525" marR="9525" marT="9525" marB="0" anchor="b"/>
                </a:tc>
                <a:tc>
                  <a:txBody>
                    <a:bodyPr/>
                    <a:lstStyle/>
                    <a:p>
                      <a:pPr algn="l" fontAlgn="b"/>
                      <a:r>
                        <a:rPr lang="en-US" sz="1600" u="none" strike="noStrike" dirty="0">
                          <a:effectLst/>
                        </a:rPr>
                        <a:t>27472363</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27473530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Pos2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27472363</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27473530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255,0,0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14837673"/>
                  </a:ext>
                </a:extLst>
              </a:tr>
              <a:tr h="266700">
                <a:tc>
                  <a:txBody>
                    <a:bodyPr/>
                    <a:lstStyle/>
                    <a:p>
                      <a:pPr algn="l" fontAlgn="b"/>
                      <a:r>
                        <a:rPr lang="en-US" sz="1800" u="none" strike="noStrike">
                          <a:effectLst/>
                        </a:rPr>
                        <a:t>chr7</a:t>
                      </a:r>
                      <a:endParaRPr lang="en-US" sz="1800" b="0" i="0" u="none" strike="noStrike">
                        <a:solidFill>
                          <a:srgbClr val="000000"/>
                        </a:solidFill>
                        <a:effectLst/>
                        <a:latin typeface="Courier New" panose="02070309020205020404" pitchFamily="49" charset="0"/>
                      </a:endParaRPr>
                    </a:p>
                  </a:txBody>
                  <a:tcPr marL="9525" marR="9525" marT="9525" marB="0" anchor="b"/>
                </a:tc>
                <a:tc>
                  <a:txBody>
                    <a:bodyPr/>
                    <a:lstStyle/>
                    <a:p>
                      <a:pPr algn="l" fontAlgn="b"/>
                      <a:r>
                        <a:rPr lang="en-US" sz="1600" u="none" strike="noStrike" dirty="0">
                          <a:effectLst/>
                        </a:rPr>
                        <a:t>27475864</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27477031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Neg1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27475864</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27477031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0,0,255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2181412"/>
                  </a:ext>
                </a:extLst>
              </a:tr>
              <a:tr h="266700">
                <a:tc>
                  <a:txBody>
                    <a:bodyPr/>
                    <a:lstStyle/>
                    <a:p>
                      <a:pPr algn="l" fontAlgn="b"/>
                      <a:r>
                        <a:rPr lang="en-US" sz="1800" u="none" strike="noStrike">
                          <a:effectLst/>
                        </a:rPr>
                        <a:t>chr7</a:t>
                      </a:r>
                      <a:endParaRPr lang="en-US" sz="1800" b="0" i="0" u="none" strike="noStrike">
                        <a:solidFill>
                          <a:srgbClr val="000000"/>
                        </a:solidFill>
                        <a:effectLst/>
                        <a:latin typeface="Courier New" panose="02070309020205020404" pitchFamily="49" charset="0"/>
                      </a:endParaRPr>
                    </a:p>
                  </a:txBody>
                  <a:tcPr marL="9525" marR="9525" marT="9525" marB="0" anchor="b"/>
                </a:tc>
                <a:tc>
                  <a:txBody>
                    <a:bodyPr/>
                    <a:lstStyle/>
                    <a:p>
                      <a:pPr algn="l" fontAlgn="b"/>
                      <a:r>
                        <a:rPr lang="en-US" sz="1600" u="none" strike="noStrike" dirty="0">
                          <a:effectLst/>
                        </a:rPr>
                        <a:t>27477031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27478198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Neg2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27477031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27478198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0,0,255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09621"/>
                  </a:ext>
                </a:extLst>
              </a:tr>
              <a:tr h="266700">
                <a:tc>
                  <a:txBody>
                    <a:bodyPr/>
                    <a:lstStyle/>
                    <a:p>
                      <a:pPr algn="l" fontAlgn="b"/>
                      <a:r>
                        <a:rPr lang="en-US" sz="1800" u="none" strike="noStrike">
                          <a:effectLst/>
                        </a:rPr>
                        <a:t>chr7</a:t>
                      </a:r>
                      <a:endParaRPr lang="en-US" sz="1800" b="0" i="0" u="none" strike="noStrike">
                        <a:solidFill>
                          <a:srgbClr val="000000"/>
                        </a:solidFill>
                        <a:effectLst/>
                        <a:latin typeface="Courier New" panose="02070309020205020404" pitchFamily="49" charset="0"/>
                      </a:endParaRPr>
                    </a:p>
                  </a:txBody>
                  <a:tcPr marL="9525" marR="9525" marT="9525" marB="0" anchor="b"/>
                </a:tc>
                <a:tc>
                  <a:txBody>
                    <a:bodyPr/>
                    <a:lstStyle/>
                    <a:p>
                      <a:pPr algn="l" fontAlgn="b"/>
                      <a:r>
                        <a:rPr lang="en-US" sz="1600" u="none" strike="noStrike" dirty="0">
                          <a:effectLst/>
                        </a:rPr>
                        <a:t>27478198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27479365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Neg3</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27478198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27479365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0,0,255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74810388"/>
                  </a:ext>
                </a:extLst>
              </a:tr>
            </a:tbl>
          </a:graphicData>
        </a:graphic>
      </p:graphicFrame>
      <p:grpSp>
        <p:nvGrpSpPr>
          <p:cNvPr id="92" name="Group 91">
            <a:extLst>
              <a:ext uri="{FF2B5EF4-FFF2-40B4-BE49-F238E27FC236}">
                <a16:creationId xmlns:a16="http://schemas.microsoft.com/office/drawing/2014/main" id="{BD7B717C-5EAA-8D46-847B-7A4F768B183A}"/>
              </a:ext>
            </a:extLst>
          </p:cNvPr>
          <p:cNvGrpSpPr/>
          <p:nvPr/>
        </p:nvGrpSpPr>
        <p:grpSpPr>
          <a:xfrm>
            <a:off x="3791062" y="932925"/>
            <a:ext cx="1359130" cy="1902892"/>
            <a:chOff x="4020294" y="912667"/>
            <a:chExt cx="1359130" cy="1902892"/>
          </a:xfrm>
        </p:grpSpPr>
        <p:cxnSp>
          <p:nvCxnSpPr>
            <p:cNvPr id="87" name="Straight Connector 86">
              <a:extLst>
                <a:ext uri="{FF2B5EF4-FFF2-40B4-BE49-F238E27FC236}">
                  <a16:creationId xmlns:a16="http://schemas.microsoft.com/office/drawing/2014/main" id="{6B2226A3-E7E5-914D-9FDC-EA543D541287}"/>
                </a:ext>
              </a:extLst>
            </p:cNvPr>
            <p:cNvCxnSpPr>
              <a:cxnSpLocks/>
            </p:cNvCxnSpPr>
            <p:nvPr/>
          </p:nvCxnSpPr>
          <p:spPr>
            <a:xfrm flipH="1">
              <a:off x="4020294" y="1110163"/>
              <a:ext cx="1" cy="170539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02B4F06-6BA2-B44A-83C0-27E322F77AFB}"/>
                </a:ext>
              </a:extLst>
            </p:cNvPr>
            <p:cNvSpPr txBox="1"/>
            <p:nvPr/>
          </p:nvSpPr>
          <p:spPr>
            <a:xfrm>
              <a:off x="4415121" y="912667"/>
              <a:ext cx="964303" cy="369332"/>
            </a:xfrm>
            <a:prstGeom prst="rect">
              <a:avLst/>
            </a:prstGeom>
            <a:noFill/>
          </p:spPr>
          <p:txBody>
            <a:bodyPr wrap="none" rtlCol="0">
              <a:spAutoFit/>
            </a:bodyPr>
            <a:lstStyle/>
            <a:p>
              <a:r>
                <a:rPr lang="en-US" dirty="0"/>
                <a:t>optional</a:t>
              </a:r>
            </a:p>
          </p:txBody>
        </p:sp>
        <p:cxnSp>
          <p:nvCxnSpPr>
            <p:cNvPr id="90" name="Straight Arrow Connector 89">
              <a:extLst>
                <a:ext uri="{FF2B5EF4-FFF2-40B4-BE49-F238E27FC236}">
                  <a16:creationId xmlns:a16="http://schemas.microsoft.com/office/drawing/2014/main" id="{3FEF9640-FA29-554B-9792-B3677BB1CFAE}"/>
                </a:ext>
              </a:extLst>
            </p:cNvPr>
            <p:cNvCxnSpPr>
              <a:cxnSpLocks/>
            </p:cNvCxnSpPr>
            <p:nvPr/>
          </p:nvCxnSpPr>
          <p:spPr>
            <a:xfrm>
              <a:off x="4029622" y="1106283"/>
              <a:ext cx="397109"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id="{9625F853-4CDF-7C48-BE35-BF6F87D7CB6A}"/>
              </a:ext>
            </a:extLst>
          </p:cNvPr>
          <p:cNvSpPr txBox="1"/>
          <p:nvPr/>
        </p:nvSpPr>
        <p:spPr>
          <a:xfrm rot="19800000">
            <a:off x="9364147" y="1609740"/>
            <a:ext cx="2089483" cy="584775"/>
          </a:xfrm>
          <a:prstGeom prst="rect">
            <a:avLst/>
          </a:prstGeom>
          <a:noFill/>
          <a:effectLst/>
        </p:spPr>
        <p:txBody>
          <a:bodyPr wrap="none" rtlCol="0">
            <a:spAutoFit/>
          </a:bodyPr>
          <a:lstStyle/>
          <a:p>
            <a:r>
              <a:rPr lang="en-US" sz="3200" dirty="0">
                <a:solidFill>
                  <a:schemeClr val="bg1">
                    <a:lumMod val="65000"/>
                  </a:schemeClr>
                </a:solidFill>
              </a:rPr>
              <a:t>BED format</a:t>
            </a:r>
          </a:p>
        </p:txBody>
      </p:sp>
      <p:sp>
        <p:nvSpPr>
          <p:cNvPr id="96" name="Freeform 95">
            <a:extLst>
              <a:ext uri="{FF2B5EF4-FFF2-40B4-BE49-F238E27FC236}">
                <a16:creationId xmlns:a16="http://schemas.microsoft.com/office/drawing/2014/main" id="{27FD7AFC-10BF-C34C-BFCD-A3FF238EA71E}"/>
              </a:ext>
            </a:extLst>
          </p:cNvPr>
          <p:cNvSpPr/>
          <p:nvPr/>
        </p:nvSpPr>
        <p:spPr>
          <a:xfrm>
            <a:off x="294107" y="2578608"/>
            <a:ext cx="1114069" cy="1892808"/>
          </a:xfrm>
          <a:custGeom>
            <a:avLst/>
            <a:gdLst>
              <a:gd name="connsiteX0" fmla="*/ 711733 w 1114069"/>
              <a:gd name="connsiteY0" fmla="*/ 0 h 1892808"/>
              <a:gd name="connsiteX1" fmla="*/ 7645 w 1114069"/>
              <a:gd name="connsiteY1" fmla="*/ 1527048 h 1892808"/>
              <a:gd name="connsiteX2" fmla="*/ 1114069 w 1114069"/>
              <a:gd name="connsiteY2" fmla="*/ 1892808 h 1892808"/>
            </a:gdLst>
            <a:ahLst/>
            <a:cxnLst>
              <a:cxn ang="0">
                <a:pos x="connsiteX0" y="connsiteY0"/>
              </a:cxn>
              <a:cxn ang="0">
                <a:pos x="connsiteX1" y="connsiteY1"/>
              </a:cxn>
              <a:cxn ang="0">
                <a:pos x="connsiteX2" y="connsiteY2"/>
              </a:cxn>
            </a:cxnLst>
            <a:rect l="l" t="t" r="r" b="b"/>
            <a:pathLst>
              <a:path w="1114069" h="1892808">
                <a:moveTo>
                  <a:pt x="711733" y="0"/>
                </a:moveTo>
                <a:cubicBezTo>
                  <a:pt x="326161" y="605790"/>
                  <a:pt x="-59411" y="1211580"/>
                  <a:pt x="7645" y="1527048"/>
                </a:cubicBezTo>
                <a:cubicBezTo>
                  <a:pt x="74701" y="1842516"/>
                  <a:pt x="932713" y="1822704"/>
                  <a:pt x="1114069" y="1892808"/>
                </a:cubicBezTo>
              </a:path>
            </a:pathLst>
          </a:custGeom>
          <a:noFill/>
          <a:ln>
            <a:solidFill>
              <a:schemeClr val="tx1"/>
            </a:solidFill>
            <a:prstDash val="dash"/>
            <a:tailEnd type="stealth"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1B608619-DCA8-3B49-A605-40B4ED71B46A}"/>
              </a:ext>
            </a:extLst>
          </p:cNvPr>
          <p:cNvCxnSpPr/>
          <p:nvPr/>
        </p:nvCxnSpPr>
        <p:spPr>
          <a:xfrm>
            <a:off x="2340086" y="3248977"/>
            <a:ext cx="0" cy="360045"/>
          </a:xfrm>
          <a:prstGeom prst="straightConnector1">
            <a:avLst/>
          </a:prstGeom>
          <a:ln w="12700">
            <a:solidFill>
              <a:schemeClr val="tx1"/>
            </a:solidFill>
            <a:prstDash val="dash"/>
            <a:tailEnd type="stealth" w="med"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99A63CB-1B4D-934C-ADF2-D7C09E3DB7B3}"/>
              </a:ext>
            </a:extLst>
          </p:cNvPr>
          <p:cNvCxnSpPr/>
          <p:nvPr/>
        </p:nvCxnSpPr>
        <p:spPr>
          <a:xfrm>
            <a:off x="3335070" y="3239832"/>
            <a:ext cx="0" cy="360045"/>
          </a:xfrm>
          <a:prstGeom prst="straightConnector1">
            <a:avLst/>
          </a:prstGeom>
          <a:ln w="12700">
            <a:solidFill>
              <a:schemeClr val="tx1"/>
            </a:solidFill>
            <a:prstDash val="dash"/>
            <a:tailEnd type="stealth" w="med"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88AE9BA-29B4-5345-83D5-2B6FD16691F8}"/>
              </a:ext>
            </a:extLst>
          </p:cNvPr>
          <p:cNvCxnSpPr>
            <a:cxnSpLocks/>
            <a:stCxn id="58" idx="2"/>
          </p:cNvCxnSpPr>
          <p:nvPr/>
        </p:nvCxnSpPr>
        <p:spPr>
          <a:xfrm>
            <a:off x="4231366" y="3252202"/>
            <a:ext cx="1383050" cy="356820"/>
          </a:xfrm>
          <a:prstGeom prst="straightConnector1">
            <a:avLst/>
          </a:prstGeom>
          <a:ln w="12700">
            <a:solidFill>
              <a:schemeClr val="tx1"/>
            </a:solidFill>
            <a:prstDash val="dash"/>
            <a:tailEnd type="stealth" w="med" len="lg"/>
          </a:ln>
        </p:spPr>
        <p:style>
          <a:lnRef idx="1">
            <a:schemeClr val="accent1"/>
          </a:lnRef>
          <a:fillRef idx="0">
            <a:schemeClr val="accent1"/>
          </a:fillRef>
          <a:effectRef idx="0">
            <a:schemeClr val="accent1"/>
          </a:effectRef>
          <a:fontRef idx="minor">
            <a:schemeClr val="tx1"/>
          </a:fontRef>
        </p:style>
      </p:cxnSp>
      <p:sp>
        <p:nvSpPr>
          <p:cNvPr id="108" name="Freeform 107">
            <a:extLst>
              <a:ext uri="{FF2B5EF4-FFF2-40B4-BE49-F238E27FC236}">
                <a16:creationId xmlns:a16="http://schemas.microsoft.com/office/drawing/2014/main" id="{8BE816FB-917D-7D4D-8A37-9579507FB69D}"/>
              </a:ext>
            </a:extLst>
          </p:cNvPr>
          <p:cNvSpPr/>
          <p:nvPr/>
        </p:nvSpPr>
        <p:spPr>
          <a:xfrm>
            <a:off x="5955019" y="3193182"/>
            <a:ext cx="1179576" cy="1124712"/>
          </a:xfrm>
          <a:custGeom>
            <a:avLst/>
            <a:gdLst>
              <a:gd name="connsiteX0" fmla="*/ 0 w 1408176"/>
              <a:gd name="connsiteY0" fmla="*/ 0 h 1097280"/>
              <a:gd name="connsiteX1" fmla="*/ 1161288 w 1408176"/>
              <a:gd name="connsiteY1" fmla="*/ 228600 h 1097280"/>
              <a:gd name="connsiteX2" fmla="*/ 1408176 w 1408176"/>
              <a:gd name="connsiteY2" fmla="*/ 1097280 h 1097280"/>
              <a:gd name="connsiteX0" fmla="*/ 0 w 1408176"/>
              <a:gd name="connsiteY0" fmla="*/ 5243 h 1102523"/>
              <a:gd name="connsiteX1" fmla="*/ 400061 w 1408176"/>
              <a:gd name="connsiteY1" fmla="*/ 21605 h 1102523"/>
              <a:gd name="connsiteX2" fmla="*/ 1161288 w 1408176"/>
              <a:gd name="connsiteY2" fmla="*/ 233843 h 1102523"/>
              <a:gd name="connsiteX3" fmla="*/ 1408176 w 1408176"/>
              <a:gd name="connsiteY3" fmla="*/ 1102523 h 1102523"/>
              <a:gd name="connsiteX0" fmla="*/ 0 w 1408176"/>
              <a:gd name="connsiteY0" fmla="*/ 0 h 1097280"/>
              <a:gd name="connsiteX1" fmla="*/ 281189 w 1408176"/>
              <a:gd name="connsiteY1" fmla="*/ 80370 h 1097280"/>
              <a:gd name="connsiteX2" fmla="*/ 1161288 w 1408176"/>
              <a:gd name="connsiteY2" fmla="*/ 228600 h 1097280"/>
              <a:gd name="connsiteX3" fmla="*/ 1408176 w 1408176"/>
              <a:gd name="connsiteY3" fmla="*/ 1097280 h 1097280"/>
              <a:gd name="connsiteX0" fmla="*/ 60209 w 1203209"/>
              <a:gd name="connsiteY0" fmla="*/ 0 h 1124712"/>
              <a:gd name="connsiteX1" fmla="*/ 76222 w 1203209"/>
              <a:gd name="connsiteY1" fmla="*/ 107802 h 1124712"/>
              <a:gd name="connsiteX2" fmla="*/ 956321 w 1203209"/>
              <a:gd name="connsiteY2" fmla="*/ 256032 h 1124712"/>
              <a:gd name="connsiteX3" fmla="*/ 1203209 w 1203209"/>
              <a:gd name="connsiteY3" fmla="*/ 1124712 h 1124712"/>
              <a:gd name="connsiteX0" fmla="*/ 32255 w 1211831"/>
              <a:gd name="connsiteY0" fmla="*/ 0 h 1124712"/>
              <a:gd name="connsiteX1" fmla="*/ 84844 w 1211831"/>
              <a:gd name="connsiteY1" fmla="*/ 107802 h 1124712"/>
              <a:gd name="connsiteX2" fmla="*/ 964943 w 1211831"/>
              <a:gd name="connsiteY2" fmla="*/ 256032 h 1124712"/>
              <a:gd name="connsiteX3" fmla="*/ 1211831 w 1211831"/>
              <a:gd name="connsiteY3" fmla="*/ 1124712 h 1124712"/>
              <a:gd name="connsiteX0" fmla="*/ 43614 w 1223190"/>
              <a:gd name="connsiteY0" fmla="*/ 0 h 1124712"/>
              <a:gd name="connsiteX1" fmla="*/ 96203 w 1223190"/>
              <a:gd name="connsiteY1" fmla="*/ 107802 h 1124712"/>
              <a:gd name="connsiteX2" fmla="*/ 976302 w 1223190"/>
              <a:gd name="connsiteY2" fmla="*/ 256032 h 1124712"/>
              <a:gd name="connsiteX3" fmla="*/ 1223190 w 1223190"/>
              <a:gd name="connsiteY3" fmla="*/ 1124712 h 1124712"/>
              <a:gd name="connsiteX0" fmla="*/ 51487 w 1231063"/>
              <a:gd name="connsiteY0" fmla="*/ 0 h 1124712"/>
              <a:gd name="connsiteX1" fmla="*/ 104076 w 1231063"/>
              <a:gd name="connsiteY1" fmla="*/ 107802 h 1124712"/>
              <a:gd name="connsiteX2" fmla="*/ 984175 w 1231063"/>
              <a:gd name="connsiteY2" fmla="*/ 256032 h 1124712"/>
              <a:gd name="connsiteX3" fmla="*/ 1231063 w 1231063"/>
              <a:gd name="connsiteY3" fmla="*/ 1124712 h 1124712"/>
              <a:gd name="connsiteX0" fmla="*/ 2191 w 1181767"/>
              <a:gd name="connsiteY0" fmla="*/ 0 h 1124712"/>
              <a:gd name="connsiteX1" fmla="*/ 54780 w 1181767"/>
              <a:gd name="connsiteY1" fmla="*/ 107802 h 1124712"/>
              <a:gd name="connsiteX2" fmla="*/ 934879 w 1181767"/>
              <a:gd name="connsiteY2" fmla="*/ 256032 h 1124712"/>
              <a:gd name="connsiteX3" fmla="*/ 1181767 w 1181767"/>
              <a:gd name="connsiteY3" fmla="*/ 1124712 h 1124712"/>
              <a:gd name="connsiteX0" fmla="*/ 0 w 1179576"/>
              <a:gd name="connsiteY0" fmla="*/ 0 h 1124712"/>
              <a:gd name="connsiteX1" fmla="*/ 52589 w 1179576"/>
              <a:gd name="connsiteY1" fmla="*/ 107802 h 1124712"/>
              <a:gd name="connsiteX2" fmla="*/ 932688 w 1179576"/>
              <a:gd name="connsiteY2" fmla="*/ 256032 h 1124712"/>
              <a:gd name="connsiteX3" fmla="*/ 1179576 w 1179576"/>
              <a:gd name="connsiteY3" fmla="*/ 1124712 h 1124712"/>
            </a:gdLst>
            <a:ahLst/>
            <a:cxnLst>
              <a:cxn ang="0">
                <a:pos x="connsiteX0" y="connsiteY0"/>
              </a:cxn>
              <a:cxn ang="0">
                <a:pos x="connsiteX1" y="connsiteY1"/>
              </a:cxn>
              <a:cxn ang="0">
                <a:pos x="connsiteX2" y="connsiteY2"/>
              </a:cxn>
              <a:cxn ang="0">
                <a:pos x="connsiteX3" y="connsiteY3"/>
              </a:cxn>
            </a:cxnLst>
            <a:rect l="l" t="t" r="r" b="b"/>
            <a:pathLst>
              <a:path w="1179576" h="1124712">
                <a:moveTo>
                  <a:pt x="0" y="0"/>
                </a:moveTo>
                <a:cubicBezTo>
                  <a:pt x="44325" y="100517"/>
                  <a:pt x="-1259" y="18902"/>
                  <a:pt x="52589" y="107802"/>
                </a:cubicBezTo>
                <a:cubicBezTo>
                  <a:pt x="246137" y="145902"/>
                  <a:pt x="764669" y="75879"/>
                  <a:pt x="932688" y="256032"/>
                </a:cubicBezTo>
                <a:cubicBezTo>
                  <a:pt x="1167384" y="438912"/>
                  <a:pt x="1173480" y="781812"/>
                  <a:pt x="1179576" y="1124712"/>
                </a:cubicBezTo>
              </a:path>
            </a:pathLst>
          </a:custGeom>
          <a:noFill/>
          <a:ln>
            <a:solidFill>
              <a:schemeClr val="tx1"/>
            </a:solidFill>
            <a:prstDash val="dash"/>
            <a:tailEnd type="stealth"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FE5CF4B7-D5CD-604C-BA58-4BE905E19650}"/>
              </a:ext>
            </a:extLst>
          </p:cNvPr>
          <p:cNvSpPr/>
          <p:nvPr/>
        </p:nvSpPr>
        <p:spPr>
          <a:xfrm>
            <a:off x="6096000" y="1126541"/>
            <a:ext cx="3170358" cy="1579149"/>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a:extLst>
              <a:ext uri="{FF2B5EF4-FFF2-40B4-BE49-F238E27FC236}">
                <a16:creationId xmlns:a16="http://schemas.microsoft.com/office/drawing/2014/main" id="{2566D383-E457-C34E-9CA0-928069045884}"/>
              </a:ext>
            </a:extLst>
          </p:cNvPr>
          <p:cNvSpPr/>
          <p:nvPr/>
        </p:nvSpPr>
        <p:spPr>
          <a:xfrm>
            <a:off x="6780526" y="2595704"/>
            <a:ext cx="4897644" cy="2386870"/>
          </a:xfrm>
          <a:custGeom>
            <a:avLst/>
            <a:gdLst>
              <a:gd name="connsiteX0" fmla="*/ 2624494 w 5146376"/>
              <a:gd name="connsiteY0" fmla="*/ 0 h 2336800"/>
              <a:gd name="connsiteX1" fmla="*/ 4585374 w 5146376"/>
              <a:gd name="connsiteY1" fmla="*/ 721360 h 2336800"/>
              <a:gd name="connsiteX2" fmla="*/ 4819054 w 5146376"/>
              <a:gd name="connsiteY2" fmla="*/ 1798320 h 2336800"/>
              <a:gd name="connsiteX3" fmla="*/ 450254 w 5146376"/>
              <a:gd name="connsiteY3" fmla="*/ 2072640 h 2336800"/>
              <a:gd name="connsiteX4" fmla="*/ 104814 w 5146376"/>
              <a:gd name="connsiteY4" fmla="*/ 2153920 h 2336800"/>
              <a:gd name="connsiteX5" fmla="*/ 135294 w 5146376"/>
              <a:gd name="connsiteY5" fmla="*/ 2336800 h 2336800"/>
              <a:gd name="connsiteX0" fmla="*/ 2538517 w 4946360"/>
              <a:gd name="connsiteY0" fmla="*/ 0 h 2336800"/>
              <a:gd name="connsiteX1" fmla="*/ 4499397 w 4946360"/>
              <a:gd name="connsiteY1" fmla="*/ 721360 h 2336800"/>
              <a:gd name="connsiteX2" fmla="*/ 4733077 w 4946360"/>
              <a:gd name="connsiteY2" fmla="*/ 1798320 h 2336800"/>
              <a:gd name="connsiteX3" fmla="*/ 1905998 w 4946360"/>
              <a:gd name="connsiteY3" fmla="*/ 1992896 h 2336800"/>
              <a:gd name="connsiteX4" fmla="*/ 18837 w 4946360"/>
              <a:gd name="connsiteY4" fmla="*/ 2153920 h 2336800"/>
              <a:gd name="connsiteX5" fmla="*/ 49317 w 4946360"/>
              <a:gd name="connsiteY5" fmla="*/ 2336800 h 2336800"/>
              <a:gd name="connsiteX0" fmla="*/ 2490068 w 4897911"/>
              <a:gd name="connsiteY0" fmla="*/ 0 h 2336800"/>
              <a:gd name="connsiteX1" fmla="*/ 4450948 w 4897911"/>
              <a:gd name="connsiteY1" fmla="*/ 721360 h 2336800"/>
              <a:gd name="connsiteX2" fmla="*/ 4684628 w 4897911"/>
              <a:gd name="connsiteY2" fmla="*/ 1798320 h 2336800"/>
              <a:gd name="connsiteX3" fmla="*/ 1857549 w 4897911"/>
              <a:gd name="connsiteY3" fmla="*/ 1992896 h 2336800"/>
              <a:gd name="connsiteX4" fmla="*/ 124560 w 4897911"/>
              <a:gd name="connsiteY4" fmla="*/ 2052911 h 2336800"/>
              <a:gd name="connsiteX5" fmla="*/ 868 w 4897911"/>
              <a:gd name="connsiteY5" fmla="*/ 2336800 h 2336800"/>
              <a:gd name="connsiteX0" fmla="*/ 2491373 w 4899216"/>
              <a:gd name="connsiteY0" fmla="*/ 0 h 2336800"/>
              <a:gd name="connsiteX1" fmla="*/ 4452253 w 4899216"/>
              <a:gd name="connsiteY1" fmla="*/ 721360 h 2336800"/>
              <a:gd name="connsiteX2" fmla="*/ 4685933 w 4899216"/>
              <a:gd name="connsiteY2" fmla="*/ 1798320 h 2336800"/>
              <a:gd name="connsiteX3" fmla="*/ 1858854 w 4899216"/>
              <a:gd name="connsiteY3" fmla="*/ 1992896 h 2336800"/>
              <a:gd name="connsiteX4" fmla="*/ 125865 w 4899216"/>
              <a:gd name="connsiteY4" fmla="*/ 2052911 h 2336800"/>
              <a:gd name="connsiteX5" fmla="*/ 2173 w 4899216"/>
              <a:gd name="connsiteY5" fmla="*/ 2336800 h 2336800"/>
              <a:gd name="connsiteX0" fmla="*/ 2491373 w 4899216"/>
              <a:gd name="connsiteY0" fmla="*/ 0 h 2336800"/>
              <a:gd name="connsiteX1" fmla="*/ 4452253 w 4899216"/>
              <a:gd name="connsiteY1" fmla="*/ 721360 h 2336800"/>
              <a:gd name="connsiteX2" fmla="*/ 4685933 w 4899216"/>
              <a:gd name="connsiteY2" fmla="*/ 1798320 h 2336800"/>
              <a:gd name="connsiteX3" fmla="*/ 1858854 w 4899216"/>
              <a:gd name="connsiteY3" fmla="*/ 1992896 h 2336800"/>
              <a:gd name="connsiteX4" fmla="*/ 125865 w 4899216"/>
              <a:gd name="connsiteY4" fmla="*/ 2052911 h 2336800"/>
              <a:gd name="connsiteX5" fmla="*/ 2173 w 4899216"/>
              <a:gd name="connsiteY5" fmla="*/ 2336800 h 2336800"/>
              <a:gd name="connsiteX0" fmla="*/ 2491373 w 4897644"/>
              <a:gd name="connsiteY0" fmla="*/ 0 h 2336800"/>
              <a:gd name="connsiteX1" fmla="*/ 4452253 w 4897644"/>
              <a:gd name="connsiteY1" fmla="*/ 721360 h 2336800"/>
              <a:gd name="connsiteX2" fmla="*/ 4685933 w 4897644"/>
              <a:gd name="connsiteY2" fmla="*/ 1798320 h 2336800"/>
              <a:gd name="connsiteX3" fmla="*/ 1880119 w 4897644"/>
              <a:gd name="connsiteY3" fmla="*/ 1971631 h 2336800"/>
              <a:gd name="connsiteX4" fmla="*/ 125865 w 4897644"/>
              <a:gd name="connsiteY4" fmla="*/ 2052911 h 2336800"/>
              <a:gd name="connsiteX5" fmla="*/ 2173 w 4897644"/>
              <a:gd name="connsiteY5" fmla="*/ 2336800 h 2336800"/>
              <a:gd name="connsiteX0" fmla="*/ 2491373 w 4897644"/>
              <a:gd name="connsiteY0" fmla="*/ 0 h 2336800"/>
              <a:gd name="connsiteX1" fmla="*/ 4452253 w 4897644"/>
              <a:gd name="connsiteY1" fmla="*/ 721360 h 2336800"/>
              <a:gd name="connsiteX2" fmla="*/ 4685933 w 4897644"/>
              <a:gd name="connsiteY2" fmla="*/ 1798320 h 2336800"/>
              <a:gd name="connsiteX3" fmla="*/ 1880119 w 4897644"/>
              <a:gd name="connsiteY3" fmla="*/ 1971631 h 2336800"/>
              <a:gd name="connsiteX4" fmla="*/ 125865 w 4897644"/>
              <a:gd name="connsiteY4" fmla="*/ 2052911 h 2336800"/>
              <a:gd name="connsiteX5" fmla="*/ 2173 w 4897644"/>
              <a:gd name="connsiteY5" fmla="*/ 2336800 h 233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7644" h="2336800">
                <a:moveTo>
                  <a:pt x="2491373" y="0"/>
                </a:moveTo>
                <a:cubicBezTo>
                  <a:pt x="3288933" y="210820"/>
                  <a:pt x="4086493" y="421640"/>
                  <a:pt x="4452253" y="721360"/>
                </a:cubicBezTo>
                <a:cubicBezTo>
                  <a:pt x="4818013" y="1021080"/>
                  <a:pt x="5114622" y="1589941"/>
                  <a:pt x="4685933" y="1798320"/>
                </a:cubicBezTo>
                <a:cubicBezTo>
                  <a:pt x="4257244" y="2006699"/>
                  <a:pt x="2640130" y="1971729"/>
                  <a:pt x="1880119" y="1971631"/>
                </a:cubicBezTo>
                <a:cubicBezTo>
                  <a:pt x="1120108" y="1971533"/>
                  <a:pt x="242154" y="1929139"/>
                  <a:pt x="125865" y="2052911"/>
                </a:cubicBezTo>
                <a:cubicBezTo>
                  <a:pt x="14893" y="2118203"/>
                  <a:pt x="-7987" y="2306320"/>
                  <a:pt x="2173" y="2336800"/>
                </a:cubicBezTo>
              </a:path>
            </a:pathLst>
          </a:custGeom>
          <a:noFill/>
          <a:ln>
            <a:solidFill>
              <a:schemeClr val="tx1"/>
            </a:solidFill>
            <a:prstDash val="dash"/>
            <a:tailEnd type="stealth"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2133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77ACDA-D89E-0F4F-9D13-E03E4AC36C7A}"/>
              </a:ext>
            </a:extLst>
          </p:cNvPr>
          <p:cNvSpPr txBox="1"/>
          <p:nvPr/>
        </p:nvSpPr>
        <p:spPr>
          <a:xfrm>
            <a:off x="1478838" y="621301"/>
            <a:ext cx="9234323" cy="646331"/>
          </a:xfrm>
          <a:prstGeom prst="rect">
            <a:avLst/>
          </a:prstGeom>
          <a:noFill/>
        </p:spPr>
        <p:txBody>
          <a:bodyPr wrap="none" rtlCol="0">
            <a:spAutoFit/>
          </a:bodyPr>
          <a:lstStyle/>
          <a:p>
            <a:r>
              <a:rPr lang="en-US" sz="3600" dirty="0">
                <a:latin typeface="Copperplate Gothic Bold" panose="020E0705020206020404" pitchFamily="34" charset="77"/>
              </a:rPr>
              <a:t>Input data for annotation</a:t>
            </a:r>
            <a:r>
              <a:rPr lang="en-US" sz="3600" dirty="0"/>
              <a:t>, </a:t>
            </a:r>
            <a:r>
              <a:rPr lang="en-US" sz="3600" i="1" dirty="0" err="1"/>
              <a:t>toGRanges</a:t>
            </a:r>
            <a:endParaRPr lang="en-US" sz="3600" i="1" dirty="0"/>
          </a:p>
        </p:txBody>
      </p:sp>
      <p:pic>
        <p:nvPicPr>
          <p:cNvPr id="7" name="Graphic 6" descr="USB">
            <a:extLst>
              <a:ext uri="{FF2B5EF4-FFF2-40B4-BE49-F238E27FC236}">
                <a16:creationId xmlns:a16="http://schemas.microsoft.com/office/drawing/2014/main" id="{6D8D10CB-AF88-D84D-89BF-8AF0A8485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438" y="353232"/>
            <a:ext cx="914400" cy="914400"/>
          </a:xfrm>
          <a:prstGeom prst="rect">
            <a:avLst/>
          </a:prstGeom>
        </p:spPr>
      </p:pic>
      <p:sp>
        <p:nvSpPr>
          <p:cNvPr id="8" name="Rectangle 7">
            <a:extLst>
              <a:ext uri="{FF2B5EF4-FFF2-40B4-BE49-F238E27FC236}">
                <a16:creationId xmlns:a16="http://schemas.microsoft.com/office/drawing/2014/main" id="{5023819E-E842-A64E-BCD8-93A40BB8DFA2}"/>
              </a:ext>
            </a:extLst>
          </p:cNvPr>
          <p:cNvSpPr/>
          <p:nvPr/>
        </p:nvSpPr>
        <p:spPr>
          <a:xfrm>
            <a:off x="845574" y="1267632"/>
            <a:ext cx="10200378" cy="2585323"/>
          </a:xfrm>
          <a:prstGeom prst="rect">
            <a:avLst/>
          </a:prstGeom>
          <a:solidFill>
            <a:schemeClr val="bg2"/>
          </a:solidFill>
          <a:ln>
            <a:solidFill>
              <a:schemeClr val="bg1">
                <a:lumMod val="65000"/>
              </a:schemeClr>
            </a:solidFill>
          </a:ln>
        </p:spPr>
        <p:txBody>
          <a:bodyPr wrap="square">
            <a:spAutoFit/>
          </a:bodyPr>
          <a:lstStyle/>
          <a:p>
            <a:r>
              <a:rPr lang="en-US" i="1" dirty="0">
                <a:solidFill>
                  <a:srgbClr val="999988"/>
                </a:solidFill>
                <a:effectLst/>
              </a:rPr>
              <a:t>## the sample file is included in ChIPpeakAnno package. </a:t>
            </a:r>
          </a:p>
          <a:p>
            <a:r>
              <a:rPr lang="en-US" i="1" dirty="0">
                <a:solidFill>
                  <a:srgbClr val="999988"/>
                </a:solidFill>
                <a:effectLst/>
              </a:rPr>
              <a:t>## </a:t>
            </a:r>
            <a:r>
              <a:rPr lang="en-US" i="1" dirty="0" err="1">
                <a:solidFill>
                  <a:srgbClr val="999988"/>
                </a:solidFill>
                <a:effectLst/>
              </a:rPr>
              <a:t>chage</a:t>
            </a:r>
            <a:r>
              <a:rPr lang="en-US" i="1" dirty="0">
                <a:solidFill>
                  <a:srgbClr val="999988"/>
                </a:solidFill>
                <a:effectLst/>
              </a:rPr>
              <a:t> the file path into your own file path to handle your data</a:t>
            </a:r>
            <a:r>
              <a:rPr lang="en-US" dirty="0"/>
              <a:t> </a:t>
            </a:r>
          </a:p>
          <a:p>
            <a:r>
              <a:rPr lang="en-US" dirty="0"/>
              <a:t>path &lt;- </a:t>
            </a:r>
            <a:r>
              <a:rPr lang="en-US" dirty="0" err="1"/>
              <a:t>system.file</a:t>
            </a:r>
            <a:r>
              <a:rPr lang="en-US" dirty="0"/>
              <a:t>(</a:t>
            </a:r>
            <a:r>
              <a:rPr lang="en-US" dirty="0">
                <a:solidFill>
                  <a:srgbClr val="DD1144"/>
                </a:solidFill>
                <a:effectLst/>
              </a:rPr>
              <a:t>"</a:t>
            </a:r>
            <a:r>
              <a:rPr lang="en-US" dirty="0" err="1">
                <a:solidFill>
                  <a:srgbClr val="DD1144"/>
                </a:solidFill>
                <a:effectLst/>
              </a:rPr>
              <a:t>extdata</a:t>
            </a:r>
            <a:r>
              <a:rPr lang="en-US" dirty="0">
                <a:solidFill>
                  <a:srgbClr val="DD1144"/>
                </a:solidFill>
                <a:effectLst/>
              </a:rPr>
              <a:t>"</a:t>
            </a:r>
            <a:r>
              <a:rPr lang="en-US" dirty="0"/>
              <a:t>, </a:t>
            </a:r>
            <a:r>
              <a:rPr lang="en-US" dirty="0">
                <a:solidFill>
                  <a:srgbClr val="DD1144"/>
                </a:solidFill>
                <a:effectLst/>
              </a:rPr>
              <a:t>"Tead4.broadPeak"</a:t>
            </a:r>
            <a:r>
              <a:rPr lang="en-US" dirty="0"/>
              <a:t>, package=</a:t>
            </a:r>
            <a:r>
              <a:rPr lang="en-US" dirty="0">
                <a:solidFill>
                  <a:srgbClr val="DD1144"/>
                </a:solidFill>
                <a:effectLst/>
              </a:rPr>
              <a:t>"ChIPpeakAnno"</a:t>
            </a:r>
            <a:r>
              <a:rPr lang="en-US" dirty="0"/>
              <a:t>) </a:t>
            </a:r>
          </a:p>
          <a:p>
            <a:r>
              <a:rPr lang="en-US" i="1" dirty="0">
                <a:solidFill>
                  <a:srgbClr val="999988"/>
                </a:solidFill>
                <a:effectLst/>
              </a:rPr>
              <a:t>## </a:t>
            </a:r>
            <a:r>
              <a:rPr lang="en-US" i="1" dirty="0" err="1">
                <a:solidFill>
                  <a:srgbClr val="999988"/>
                </a:solidFill>
                <a:effectLst/>
              </a:rPr>
              <a:t>toGRanges</a:t>
            </a:r>
            <a:r>
              <a:rPr lang="en-US" i="1" dirty="0">
                <a:solidFill>
                  <a:srgbClr val="999988"/>
                </a:solidFill>
                <a:effectLst/>
              </a:rPr>
              <a:t> is </a:t>
            </a:r>
            <a:r>
              <a:rPr lang="en-US" i="1" dirty="0" err="1">
                <a:solidFill>
                  <a:srgbClr val="999988"/>
                </a:solidFill>
                <a:effectLst/>
              </a:rPr>
              <a:t>overlaoded</a:t>
            </a:r>
            <a:r>
              <a:rPr lang="en-US" i="1" dirty="0">
                <a:solidFill>
                  <a:srgbClr val="999988"/>
                </a:solidFill>
                <a:effectLst/>
              </a:rPr>
              <a:t> method,</a:t>
            </a:r>
            <a:r>
              <a:rPr lang="en-US" dirty="0"/>
              <a:t> </a:t>
            </a:r>
          </a:p>
          <a:p>
            <a:r>
              <a:rPr lang="en-US" i="1" dirty="0">
                <a:solidFill>
                  <a:srgbClr val="999988"/>
                </a:solidFill>
                <a:effectLst/>
              </a:rPr>
              <a:t>## by define the correct file format to import the file in correct coordinates</a:t>
            </a:r>
            <a:r>
              <a:rPr lang="en-US" dirty="0"/>
              <a:t> </a:t>
            </a:r>
          </a:p>
          <a:p>
            <a:r>
              <a:rPr lang="en-US" dirty="0"/>
              <a:t>peaks &lt;- </a:t>
            </a:r>
            <a:r>
              <a:rPr lang="en-US" dirty="0" err="1"/>
              <a:t>toGRanges</a:t>
            </a:r>
            <a:r>
              <a:rPr lang="en-US" dirty="0"/>
              <a:t>(path, format=</a:t>
            </a:r>
            <a:r>
              <a:rPr lang="en-US" dirty="0">
                <a:solidFill>
                  <a:srgbClr val="DD1144"/>
                </a:solidFill>
                <a:effectLst/>
              </a:rPr>
              <a:t>"</a:t>
            </a:r>
            <a:r>
              <a:rPr lang="en-US" dirty="0" err="1">
                <a:solidFill>
                  <a:srgbClr val="DD1144"/>
                </a:solidFill>
                <a:effectLst/>
              </a:rPr>
              <a:t>broadPeak</a:t>
            </a:r>
            <a:r>
              <a:rPr lang="en-US" dirty="0">
                <a:solidFill>
                  <a:srgbClr val="DD1144"/>
                </a:solidFill>
                <a:effectLst/>
              </a:rPr>
              <a:t>"</a:t>
            </a:r>
            <a:r>
              <a:rPr lang="en-US" dirty="0"/>
              <a:t>) </a:t>
            </a:r>
          </a:p>
          <a:p>
            <a:r>
              <a:rPr lang="en-US" i="1" dirty="0">
                <a:solidFill>
                  <a:srgbClr val="999988"/>
                </a:solidFill>
                <a:effectLst/>
              </a:rPr>
              <a:t>## see top 2 lines of the imported peaks.</a:t>
            </a:r>
            <a:r>
              <a:rPr lang="en-US" dirty="0"/>
              <a:t> </a:t>
            </a:r>
          </a:p>
          <a:p>
            <a:r>
              <a:rPr lang="en-US" i="1" dirty="0">
                <a:solidFill>
                  <a:srgbClr val="999988"/>
                </a:solidFill>
                <a:effectLst/>
              </a:rPr>
              <a:t>## the imported peaks will be packaged into </a:t>
            </a:r>
            <a:r>
              <a:rPr lang="en-US" i="1" dirty="0" err="1">
                <a:solidFill>
                  <a:srgbClr val="999988"/>
                </a:solidFill>
                <a:effectLst/>
              </a:rPr>
              <a:t>GRanges</a:t>
            </a:r>
            <a:r>
              <a:rPr lang="en-US" i="1" dirty="0">
                <a:solidFill>
                  <a:srgbClr val="999988"/>
                </a:solidFill>
                <a:effectLst/>
              </a:rPr>
              <a:t> object</a:t>
            </a:r>
            <a:r>
              <a:rPr lang="en-US" dirty="0"/>
              <a:t> </a:t>
            </a:r>
          </a:p>
          <a:p>
            <a:r>
              <a:rPr lang="en-US" dirty="0"/>
              <a:t>head(peaks, n=</a:t>
            </a:r>
            <a:r>
              <a:rPr lang="en-US" dirty="0">
                <a:solidFill>
                  <a:srgbClr val="009999"/>
                </a:solidFill>
                <a:effectLst/>
              </a:rPr>
              <a:t>2</a:t>
            </a:r>
            <a:r>
              <a:rPr lang="en-US" dirty="0"/>
              <a:t>)</a:t>
            </a:r>
          </a:p>
        </p:txBody>
      </p:sp>
      <p:sp>
        <p:nvSpPr>
          <p:cNvPr id="9" name="Rectangle 8">
            <a:extLst>
              <a:ext uri="{FF2B5EF4-FFF2-40B4-BE49-F238E27FC236}">
                <a16:creationId xmlns:a16="http://schemas.microsoft.com/office/drawing/2014/main" id="{88D01FD5-807C-8A4C-A529-A9773181070D}"/>
              </a:ext>
            </a:extLst>
          </p:cNvPr>
          <p:cNvSpPr/>
          <p:nvPr/>
        </p:nvSpPr>
        <p:spPr>
          <a:xfrm>
            <a:off x="845574" y="3852955"/>
            <a:ext cx="10200378" cy="2462213"/>
          </a:xfrm>
          <a:prstGeom prst="rect">
            <a:avLst/>
          </a:prstGeom>
          <a:ln>
            <a:solidFill>
              <a:schemeClr val="bg1">
                <a:lumMod val="65000"/>
              </a:schemeClr>
            </a:solidFill>
          </a:ln>
        </p:spPr>
        <p:txBody>
          <a:bodyPr wrap="square">
            <a:spAutoFit/>
          </a:bodyPr>
          <a:lstStyle/>
          <a:p>
            <a:r>
              <a:rPr lang="en-US" sz="1400" dirty="0">
                <a:latin typeface="Andale Mono" panose="020B0509000000000004" pitchFamily="49" charset="0"/>
                <a:cs typeface="Futura Medium" panose="020B0602020204020303" pitchFamily="34" charset="-79"/>
              </a:rPr>
              <a:t>## </a:t>
            </a:r>
            <a:r>
              <a:rPr lang="en-US" sz="1400" dirty="0" err="1">
                <a:latin typeface="Andale Mono" panose="020B0509000000000004" pitchFamily="49" charset="0"/>
                <a:cs typeface="Futura Medium" panose="020B0602020204020303" pitchFamily="34" charset="-79"/>
              </a:rPr>
              <a:t>GRanges</a:t>
            </a:r>
            <a:r>
              <a:rPr lang="en-US" sz="1400" dirty="0">
                <a:latin typeface="Andale Mono" panose="020B0509000000000004" pitchFamily="49" charset="0"/>
                <a:cs typeface="Futura Medium" panose="020B0602020204020303" pitchFamily="34" charset="-79"/>
              </a:rPr>
              <a:t> object with 2 ranges and 4 metadata columns:</a:t>
            </a:r>
          </a:p>
          <a:p>
            <a:r>
              <a:rPr lang="en-US" sz="1400" dirty="0">
                <a:latin typeface="Andale Mono" panose="020B0509000000000004" pitchFamily="49" charset="0"/>
                <a:cs typeface="Futura Medium" panose="020B0602020204020303" pitchFamily="34" charset="-79"/>
              </a:rPr>
              <a:t>##             </a:t>
            </a:r>
            <a:r>
              <a:rPr lang="en-US" sz="1400" dirty="0" err="1">
                <a:latin typeface="Andale Mono" panose="020B0509000000000004" pitchFamily="49" charset="0"/>
                <a:cs typeface="Futura Medium" panose="020B0602020204020303" pitchFamily="34" charset="-79"/>
              </a:rPr>
              <a:t>seqnames</a:t>
            </a:r>
            <a:r>
              <a:rPr lang="en-US" sz="1400" dirty="0">
                <a:latin typeface="Andale Mono" panose="020B0509000000000004" pitchFamily="49" charset="0"/>
                <a:cs typeface="Futura Medium" panose="020B0602020204020303" pitchFamily="34" charset="-79"/>
              </a:rPr>
              <a:t>        ranges strand |     score </a:t>
            </a:r>
            <a:r>
              <a:rPr lang="en-US" sz="1400" dirty="0" err="1">
                <a:latin typeface="Andale Mono" panose="020B0509000000000004" pitchFamily="49" charset="0"/>
                <a:cs typeface="Futura Medium" panose="020B0602020204020303" pitchFamily="34" charset="-79"/>
              </a:rPr>
              <a:t>signalValue</a:t>
            </a:r>
            <a:r>
              <a:rPr lang="en-US" sz="1400" dirty="0">
                <a:latin typeface="Andale Mono" panose="020B0509000000000004" pitchFamily="49" charset="0"/>
                <a:cs typeface="Futura Medium" panose="020B0602020204020303" pitchFamily="34" charset="-79"/>
              </a:rPr>
              <a:t>    </a:t>
            </a:r>
            <a:r>
              <a:rPr lang="en-US" sz="1400" dirty="0" err="1">
                <a:latin typeface="Andale Mono" panose="020B0509000000000004" pitchFamily="49" charset="0"/>
                <a:cs typeface="Futura Medium" panose="020B0602020204020303" pitchFamily="34" charset="-79"/>
              </a:rPr>
              <a:t>pValue</a:t>
            </a:r>
            <a:endParaRPr lang="en-US" sz="1400" dirty="0">
              <a:latin typeface="Andale Mono" panose="020B0509000000000004" pitchFamily="49" charset="0"/>
              <a:cs typeface="Futura Medium" panose="020B0602020204020303" pitchFamily="34" charset="-79"/>
            </a:endParaRPr>
          </a:p>
          <a:p>
            <a:r>
              <a:rPr lang="en-US" sz="1400" dirty="0">
                <a:latin typeface="Andale Mono" panose="020B0509000000000004" pitchFamily="49" charset="0"/>
                <a:cs typeface="Futura Medium" panose="020B0602020204020303" pitchFamily="34" charset="-79"/>
              </a:rPr>
              <a:t>##                &lt;</a:t>
            </a:r>
            <a:r>
              <a:rPr lang="en-US" sz="1400" dirty="0" err="1">
                <a:latin typeface="Andale Mono" panose="020B0509000000000004" pitchFamily="49" charset="0"/>
                <a:cs typeface="Futura Medium" panose="020B0602020204020303" pitchFamily="34" charset="-79"/>
              </a:rPr>
              <a:t>Rle</a:t>
            </a:r>
            <a:r>
              <a:rPr lang="en-US" sz="1400" dirty="0">
                <a:latin typeface="Andale Mono" panose="020B0509000000000004" pitchFamily="49" charset="0"/>
                <a:cs typeface="Futura Medium" panose="020B0602020204020303" pitchFamily="34" charset="-79"/>
              </a:rPr>
              <a:t>&gt;     &lt;</a:t>
            </a:r>
            <a:r>
              <a:rPr lang="en-US" sz="1400" dirty="0" err="1">
                <a:latin typeface="Andale Mono" panose="020B0509000000000004" pitchFamily="49" charset="0"/>
                <a:cs typeface="Futura Medium" panose="020B0602020204020303" pitchFamily="34" charset="-79"/>
              </a:rPr>
              <a:t>IRanges</a:t>
            </a:r>
            <a:r>
              <a:rPr lang="en-US" sz="1400" dirty="0">
                <a:latin typeface="Andale Mono" panose="020B0509000000000004" pitchFamily="49" charset="0"/>
                <a:cs typeface="Futura Medium" panose="020B0602020204020303" pitchFamily="34" charset="-79"/>
              </a:rPr>
              <a:t>&gt;  &lt;</a:t>
            </a:r>
            <a:r>
              <a:rPr lang="en-US" sz="1400" dirty="0" err="1">
                <a:latin typeface="Andale Mono" panose="020B0509000000000004" pitchFamily="49" charset="0"/>
                <a:cs typeface="Futura Medium" panose="020B0602020204020303" pitchFamily="34" charset="-79"/>
              </a:rPr>
              <a:t>Rle</a:t>
            </a:r>
            <a:r>
              <a:rPr lang="en-US" sz="1400" dirty="0">
                <a:latin typeface="Andale Mono" panose="020B0509000000000004" pitchFamily="49" charset="0"/>
                <a:cs typeface="Futura Medium" panose="020B0602020204020303" pitchFamily="34" charset="-79"/>
              </a:rPr>
              <a:t>&gt; | &lt;integer&gt;   &lt;numeric&gt; &lt;numeric&gt;</a:t>
            </a:r>
          </a:p>
          <a:p>
            <a:r>
              <a:rPr lang="en-US" sz="1400" dirty="0">
                <a:latin typeface="Andale Mono" panose="020B0509000000000004" pitchFamily="49" charset="0"/>
                <a:cs typeface="Futura Medium" panose="020B0602020204020303" pitchFamily="34" charset="-79"/>
              </a:rPr>
              <a:t>##   peak12338     chr2 175473-176697      * |       206      668.42        -1</a:t>
            </a:r>
          </a:p>
          <a:p>
            <a:r>
              <a:rPr lang="en-US" sz="1400" dirty="0">
                <a:latin typeface="Andale Mono" panose="020B0509000000000004" pitchFamily="49" charset="0"/>
                <a:cs typeface="Futura Medium" panose="020B0602020204020303" pitchFamily="34" charset="-79"/>
              </a:rPr>
              <a:t>##   peak12339     chr2 246412-246950      * |        31      100.23        -1</a:t>
            </a:r>
          </a:p>
          <a:p>
            <a:r>
              <a:rPr lang="en-US" sz="1400" dirty="0">
                <a:latin typeface="Andale Mono" panose="020B0509000000000004" pitchFamily="49" charset="0"/>
                <a:cs typeface="Futura Medium" panose="020B0602020204020303" pitchFamily="34" charset="-79"/>
              </a:rPr>
              <a:t>##                </a:t>
            </a:r>
            <a:r>
              <a:rPr lang="en-US" sz="1400" dirty="0" err="1">
                <a:latin typeface="Andale Mono" panose="020B0509000000000004" pitchFamily="49" charset="0"/>
                <a:cs typeface="Futura Medium" panose="020B0602020204020303" pitchFamily="34" charset="-79"/>
              </a:rPr>
              <a:t>qValue</a:t>
            </a:r>
            <a:endParaRPr lang="en-US" sz="1400" dirty="0">
              <a:latin typeface="Andale Mono" panose="020B0509000000000004" pitchFamily="49" charset="0"/>
              <a:cs typeface="Futura Medium" panose="020B0602020204020303" pitchFamily="34" charset="-79"/>
            </a:endParaRPr>
          </a:p>
          <a:p>
            <a:r>
              <a:rPr lang="en-US" sz="1400" dirty="0">
                <a:latin typeface="Andale Mono" panose="020B0509000000000004" pitchFamily="49" charset="0"/>
                <a:cs typeface="Futura Medium" panose="020B0602020204020303" pitchFamily="34" charset="-79"/>
              </a:rPr>
              <a:t>##             &lt;numeric&gt;</a:t>
            </a:r>
          </a:p>
          <a:p>
            <a:r>
              <a:rPr lang="en-US" sz="1400" dirty="0">
                <a:latin typeface="Andale Mono" panose="020B0509000000000004" pitchFamily="49" charset="0"/>
                <a:cs typeface="Futura Medium" panose="020B0602020204020303" pitchFamily="34" charset="-79"/>
              </a:rPr>
              <a:t>##   peak12338        -1</a:t>
            </a:r>
          </a:p>
          <a:p>
            <a:r>
              <a:rPr lang="en-US" sz="1400" dirty="0">
                <a:latin typeface="Andale Mono" panose="020B0509000000000004" pitchFamily="49" charset="0"/>
                <a:cs typeface="Futura Medium" panose="020B0602020204020303" pitchFamily="34" charset="-79"/>
              </a:rPr>
              <a:t>##   peak12339        -1</a:t>
            </a:r>
          </a:p>
          <a:p>
            <a:r>
              <a:rPr lang="en-US" sz="1400" dirty="0">
                <a:latin typeface="Andale Mono" panose="020B0509000000000004" pitchFamily="49" charset="0"/>
                <a:cs typeface="Futura Medium" panose="020B0602020204020303" pitchFamily="34" charset="-79"/>
              </a:rPr>
              <a:t>##   -------</a:t>
            </a:r>
          </a:p>
          <a:p>
            <a:r>
              <a:rPr lang="en-US" sz="1400" dirty="0">
                <a:latin typeface="Andale Mono" panose="020B0509000000000004" pitchFamily="49" charset="0"/>
                <a:cs typeface="Futura Medium" panose="020B0602020204020303" pitchFamily="34" charset="-79"/>
              </a:rPr>
              <a:t>##   </a:t>
            </a:r>
            <a:r>
              <a:rPr lang="en-US" sz="1400" dirty="0" err="1">
                <a:latin typeface="Andale Mono" panose="020B0509000000000004" pitchFamily="49" charset="0"/>
                <a:cs typeface="Futura Medium" panose="020B0602020204020303" pitchFamily="34" charset="-79"/>
              </a:rPr>
              <a:t>seqinfo</a:t>
            </a:r>
            <a:r>
              <a:rPr lang="en-US" sz="1400" dirty="0">
                <a:latin typeface="Andale Mono" panose="020B0509000000000004" pitchFamily="49" charset="0"/>
                <a:cs typeface="Futura Medium" panose="020B0602020204020303" pitchFamily="34" charset="-79"/>
              </a:rPr>
              <a:t>: 1 sequence from an unspecified genome; no </a:t>
            </a:r>
            <a:r>
              <a:rPr lang="en-US" sz="1400" dirty="0" err="1">
                <a:latin typeface="Andale Mono" panose="020B0509000000000004" pitchFamily="49" charset="0"/>
                <a:cs typeface="Futura Medium" panose="020B0602020204020303" pitchFamily="34" charset="-79"/>
              </a:rPr>
              <a:t>seqlengths</a:t>
            </a:r>
            <a:endParaRPr lang="en-US" sz="1400" dirty="0">
              <a:latin typeface="Andale Mono" panose="020B0509000000000004" pitchFamily="49" charset="0"/>
              <a:cs typeface="Futura Medium" panose="020B0602020204020303" pitchFamily="34" charset="-79"/>
            </a:endParaRPr>
          </a:p>
        </p:txBody>
      </p:sp>
      <p:sp>
        <p:nvSpPr>
          <p:cNvPr id="12" name="Rectangle 11">
            <a:extLst>
              <a:ext uri="{FF2B5EF4-FFF2-40B4-BE49-F238E27FC236}">
                <a16:creationId xmlns:a16="http://schemas.microsoft.com/office/drawing/2014/main" id="{B7EC74A2-3DB4-4F4B-8391-B5F14812B96D}"/>
              </a:ext>
            </a:extLst>
          </p:cNvPr>
          <p:cNvSpPr/>
          <p:nvPr/>
        </p:nvSpPr>
        <p:spPr>
          <a:xfrm>
            <a:off x="3048000" y="1166843"/>
            <a:ext cx="6096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3483866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AE7729-FEC3-9840-8451-0B5D26462C08}"/>
              </a:ext>
            </a:extLst>
          </p:cNvPr>
          <p:cNvSpPr txBox="1"/>
          <p:nvPr/>
        </p:nvSpPr>
        <p:spPr>
          <a:xfrm>
            <a:off x="1097280" y="342787"/>
            <a:ext cx="10064935" cy="707886"/>
          </a:xfrm>
          <a:prstGeom prst="rect">
            <a:avLst/>
          </a:prstGeom>
          <a:noFill/>
        </p:spPr>
        <p:txBody>
          <a:bodyPr wrap="none" rtlCol="0">
            <a:spAutoFit/>
          </a:bodyPr>
          <a:lstStyle/>
          <a:p>
            <a:r>
              <a:rPr lang="en-US" sz="4000" dirty="0">
                <a:latin typeface="Copperplate Gothic Bold" panose="020E0705020206020404" pitchFamily="34" charset="77"/>
              </a:rPr>
              <a:t>Important concepts in annotation</a:t>
            </a:r>
          </a:p>
        </p:txBody>
      </p:sp>
      <p:sp>
        <p:nvSpPr>
          <p:cNvPr id="3" name="TextBox 2">
            <a:extLst>
              <a:ext uri="{FF2B5EF4-FFF2-40B4-BE49-F238E27FC236}">
                <a16:creationId xmlns:a16="http://schemas.microsoft.com/office/drawing/2014/main" id="{752FEE81-4667-D147-80FB-EF0884A86EC0}"/>
              </a:ext>
            </a:extLst>
          </p:cNvPr>
          <p:cNvSpPr txBox="1"/>
          <p:nvPr/>
        </p:nvSpPr>
        <p:spPr>
          <a:xfrm>
            <a:off x="1097280" y="1234440"/>
            <a:ext cx="10064935" cy="369332"/>
          </a:xfrm>
          <a:prstGeom prst="rect">
            <a:avLst/>
          </a:prstGeom>
          <a:solidFill>
            <a:schemeClr val="bg2"/>
          </a:solidFill>
        </p:spPr>
        <p:txBody>
          <a:bodyPr wrap="square" rtlCol="0">
            <a:spAutoFit/>
          </a:bodyPr>
          <a:lstStyle/>
          <a:p>
            <a:r>
              <a:rPr lang="en-US" b="1" dirty="0"/>
              <a:t>Annotation</a:t>
            </a:r>
            <a:r>
              <a:rPr lang="en-US" dirty="0"/>
              <a:t>: Computational process of attaching biologically relevant information to a given data.</a:t>
            </a:r>
          </a:p>
        </p:txBody>
      </p:sp>
      <p:sp>
        <p:nvSpPr>
          <p:cNvPr id="4" name="TextBox 3">
            <a:extLst>
              <a:ext uri="{FF2B5EF4-FFF2-40B4-BE49-F238E27FC236}">
                <a16:creationId xmlns:a16="http://schemas.microsoft.com/office/drawing/2014/main" id="{ED633BF8-9579-0543-8143-C40470D57FBD}"/>
              </a:ext>
            </a:extLst>
          </p:cNvPr>
          <p:cNvSpPr txBox="1"/>
          <p:nvPr/>
        </p:nvSpPr>
        <p:spPr>
          <a:xfrm>
            <a:off x="1097280" y="1746504"/>
            <a:ext cx="10064935" cy="369332"/>
          </a:xfrm>
          <a:prstGeom prst="rect">
            <a:avLst/>
          </a:prstGeom>
          <a:solidFill>
            <a:srgbClr val="4B85FF">
              <a:alpha val="10000"/>
            </a:srgbClr>
          </a:solidFill>
        </p:spPr>
        <p:txBody>
          <a:bodyPr wrap="square" rtlCol="0">
            <a:spAutoFit/>
          </a:bodyPr>
          <a:lstStyle/>
          <a:p>
            <a:r>
              <a:rPr lang="en-US" b="1" dirty="0"/>
              <a:t>Assembly</a:t>
            </a:r>
            <a:r>
              <a:rPr lang="en-US" dirty="0"/>
              <a:t>: Computational reconstruction of a longer sequence from smaller sequence reads.</a:t>
            </a:r>
          </a:p>
        </p:txBody>
      </p:sp>
      <p:sp>
        <p:nvSpPr>
          <p:cNvPr id="5" name="TextBox 4">
            <a:extLst>
              <a:ext uri="{FF2B5EF4-FFF2-40B4-BE49-F238E27FC236}">
                <a16:creationId xmlns:a16="http://schemas.microsoft.com/office/drawing/2014/main" id="{971543C4-E472-B04E-81F4-425F40AF4CF6}"/>
              </a:ext>
            </a:extLst>
          </p:cNvPr>
          <p:cNvSpPr txBox="1"/>
          <p:nvPr/>
        </p:nvSpPr>
        <p:spPr>
          <a:xfrm>
            <a:off x="1097280" y="2240280"/>
            <a:ext cx="10064935" cy="646331"/>
          </a:xfrm>
          <a:prstGeom prst="rect">
            <a:avLst/>
          </a:prstGeom>
          <a:solidFill>
            <a:srgbClr val="4B85FF">
              <a:alpha val="10000"/>
            </a:srgbClr>
          </a:solidFill>
        </p:spPr>
        <p:txBody>
          <a:bodyPr wrap="square" rtlCol="0">
            <a:spAutoFit/>
          </a:bodyPr>
          <a:lstStyle/>
          <a:p>
            <a:r>
              <a:rPr lang="en-US" b="1" dirty="0"/>
              <a:t>Genome assembly</a:t>
            </a:r>
            <a:r>
              <a:rPr lang="en-US" dirty="0"/>
              <a:t>: A computational representation of the sequence of a haploid genome, representative of a species or strain.</a:t>
            </a:r>
          </a:p>
        </p:txBody>
      </p:sp>
      <p:grpSp>
        <p:nvGrpSpPr>
          <p:cNvPr id="7" name="Group 6">
            <a:extLst>
              <a:ext uri="{FF2B5EF4-FFF2-40B4-BE49-F238E27FC236}">
                <a16:creationId xmlns:a16="http://schemas.microsoft.com/office/drawing/2014/main" id="{98C1417A-D1F1-1E41-8BD5-9A16B913B7FF}"/>
              </a:ext>
            </a:extLst>
          </p:cNvPr>
          <p:cNvGrpSpPr/>
          <p:nvPr/>
        </p:nvGrpSpPr>
        <p:grpSpPr>
          <a:xfrm>
            <a:off x="9682073" y="5538216"/>
            <a:ext cx="1480142" cy="740655"/>
            <a:chOff x="2067697" y="1260411"/>
            <a:chExt cx="8056606" cy="4031482"/>
          </a:xfrm>
        </p:grpSpPr>
        <p:sp>
          <p:nvSpPr>
            <p:cNvPr id="8" name="Triangle 7">
              <a:extLst>
                <a:ext uri="{FF2B5EF4-FFF2-40B4-BE49-F238E27FC236}">
                  <a16:creationId xmlns:a16="http://schemas.microsoft.com/office/drawing/2014/main" id="{78A3D25B-C8A4-B242-AA78-FE4A87ABEF79}"/>
                </a:ext>
              </a:extLst>
            </p:cNvPr>
            <p:cNvSpPr/>
            <p:nvPr/>
          </p:nvSpPr>
          <p:spPr>
            <a:xfrm>
              <a:off x="5511113" y="2842054"/>
              <a:ext cx="2409568" cy="2372498"/>
            </a:xfrm>
            <a:prstGeom prst="triangle">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03E7206-07F4-4F4F-8988-2ADA3DCCDC36}"/>
                </a:ext>
              </a:extLst>
            </p:cNvPr>
            <p:cNvCxnSpPr/>
            <p:nvPr/>
          </p:nvCxnSpPr>
          <p:spPr>
            <a:xfrm>
              <a:off x="2067697" y="5291893"/>
              <a:ext cx="8056606" cy="0"/>
            </a:xfrm>
            <a:prstGeom prst="line">
              <a:avLst/>
            </a:prstGeom>
            <a:ln w="63500" cap="rnd">
              <a:solidFill>
                <a:srgbClr val="FFC000"/>
              </a:solidFill>
              <a:tailEnd type="none" w="sm" len="sm"/>
            </a:ln>
          </p:spPr>
          <p:style>
            <a:lnRef idx="1">
              <a:schemeClr val="accent1"/>
            </a:lnRef>
            <a:fillRef idx="0">
              <a:schemeClr val="accent1"/>
            </a:fillRef>
            <a:effectRef idx="0">
              <a:schemeClr val="accent1"/>
            </a:effectRef>
            <a:fontRef idx="minor">
              <a:schemeClr val="tx1"/>
            </a:fontRef>
          </p:style>
        </p:cxnSp>
        <p:sp>
          <p:nvSpPr>
            <p:cNvPr id="10" name="Triangle 9">
              <a:extLst>
                <a:ext uri="{FF2B5EF4-FFF2-40B4-BE49-F238E27FC236}">
                  <a16:creationId xmlns:a16="http://schemas.microsoft.com/office/drawing/2014/main" id="{4390FCFC-1B64-2845-85BA-7DB96D2EA985}"/>
                </a:ext>
              </a:extLst>
            </p:cNvPr>
            <p:cNvSpPr/>
            <p:nvPr/>
          </p:nvSpPr>
          <p:spPr>
            <a:xfrm>
              <a:off x="2636108" y="3818238"/>
              <a:ext cx="1433384" cy="1396314"/>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292EA943-F5FF-2A41-8170-26FF1A1E17F4}"/>
                </a:ext>
              </a:extLst>
            </p:cNvPr>
            <p:cNvSpPr/>
            <p:nvPr/>
          </p:nvSpPr>
          <p:spPr>
            <a:xfrm>
              <a:off x="6339016" y="3707028"/>
              <a:ext cx="1581665" cy="1507524"/>
            </a:xfrm>
            <a:prstGeom prst="triangle">
              <a:avLst/>
            </a:prstGeom>
            <a:solidFill>
              <a:schemeClr val="bg2">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3BE116DC-71C0-E344-BC84-719E0ACB72BE}"/>
                </a:ext>
              </a:extLst>
            </p:cNvPr>
            <p:cNvSpPr/>
            <p:nvPr/>
          </p:nvSpPr>
          <p:spPr>
            <a:xfrm>
              <a:off x="3348681" y="1260411"/>
              <a:ext cx="3155092" cy="3954142"/>
            </a:xfrm>
            <a:prstGeom prst="triangle">
              <a:avLst/>
            </a:prstGeom>
            <a:solidFill>
              <a:srgbClr val="00B0F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FCFAD0CE-BFF2-1646-893E-F9EB06A15482}"/>
                </a:ext>
              </a:extLst>
            </p:cNvPr>
            <p:cNvSpPr/>
            <p:nvPr/>
          </p:nvSpPr>
          <p:spPr>
            <a:xfrm>
              <a:off x="7117492" y="3429001"/>
              <a:ext cx="1742303" cy="1785552"/>
            </a:xfrm>
            <a:prstGeom prst="triangle">
              <a:avLst/>
            </a:prstGeom>
            <a:solidFill>
              <a:schemeClr val="bg2">
                <a:lumMod val="9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43E53561-46D5-F04A-86E0-9D5BEB7CF2E0}"/>
                </a:ext>
              </a:extLst>
            </p:cNvPr>
            <p:cNvSpPr/>
            <p:nvPr/>
          </p:nvSpPr>
          <p:spPr>
            <a:xfrm>
              <a:off x="8031891" y="2928554"/>
              <a:ext cx="2092411" cy="2285997"/>
            </a:xfrm>
            <a:prstGeom prst="triangle">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42781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4079E9-2EEC-CF43-A9E4-99DFF8FC284C}"/>
              </a:ext>
            </a:extLst>
          </p:cNvPr>
          <p:cNvSpPr txBox="1"/>
          <p:nvPr/>
        </p:nvSpPr>
        <p:spPr>
          <a:xfrm>
            <a:off x="342512" y="288656"/>
            <a:ext cx="10763588" cy="646331"/>
          </a:xfrm>
          <a:prstGeom prst="rect">
            <a:avLst/>
          </a:prstGeom>
          <a:noFill/>
        </p:spPr>
        <p:txBody>
          <a:bodyPr wrap="none" rtlCol="0">
            <a:spAutoFit/>
          </a:bodyPr>
          <a:lstStyle/>
          <a:p>
            <a:r>
              <a:rPr lang="en-US" sz="3600" dirty="0" err="1">
                <a:latin typeface="Copperplate Gothic Bold" panose="020E0705020206020404" pitchFamily="34" charset="77"/>
              </a:rPr>
              <a:t>Ensembl</a:t>
            </a:r>
            <a:r>
              <a:rPr lang="en-US" sz="3600" dirty="0">
                <a:latin typeface="Copperplate Gothic Bold" panose="020E0705020206020404" pitchFamily="34" charset="77"/>
              </a:rPr>
              <a:t>, </a:t>
            </a:r>
            <a:r>
              <a:rPr lang="en-US" sz="3600" dirty="0" err="1">
                <a:latin typeface="Copperplate Gothic Bold" panose="020E0705020206020404" pitchFamily="34" charset="77"/>
              </a:rPr>
              <a:t>RefSeq</a:t>
            </a:r>
            <a:r>
              <a:rPr lang="en-US" sz="3600" dirty="0">
                <a:latin typeface="Copperplate Gothic Bold" panose="020E0705020206020404" pitchFamily="34" charset="77"/>
              </a:rPr>
              <a:t> and UCSC annotations </a:t>
            </a:r>
          </a:p>
        </p:txBody>
      </p:sp>
      <p:grpSp>
        <p:nvGrpSpPr>
          <p:cNvPr id="20" name="Group 19">
            <a:extLst>
              <a:ext uri="{FF2B5EF4-FFF2-40B4-BE49-F238E27FC236}">
                <a16:creationId xmlns:a16="http://schemas.microsoft.com/office/drawing/2014/main" id="{A11243E1-76B8-0646-82E9-D7F5872D46E2}"/>
              </a:ext>
            </a:extLst>
          </p:cNvPr>
          <p:cNvGrpSpPr/>
          <p:nvPr/>
        </p:nvGrpSpPr>
        <p:grpSpPr>
          <a:xfrm>
            <a:off x="1190652" y="1122653"/>
            <a:ext cx="3946287" cy="4414291"/>
            <a:chOff x="7708391" y="1406390"/>
            <a:chExt cx="3946287" cy="4414291"/>
          </a:xfrm>
        </p:grpSpPr>
        <p:sp>
          <p:nvSpPr>
            <p:cNvPr id="7" name="Oval 6">
              <a:extLst>
                <a:ext uri="{FF2B5EF4-FFF2-40B4-BE49-F238E27FC236}">
                  <a16:creationId xmlns:a16="http://schemas.microsoft.com/office/drawing/2014/main" id="{9FD9D0DC-6E50-CC48-B204-1B2F6CFED67F}"/>
                </a:ext>
              </a:extLst>
            </p:cNvPr>
            <p:cNvSpPr/>
            <p:nvPr/>
          </p:nvSpPr>
          <p:spPr>
            <a:xfrm>
              <a:off x="7708391" y="1691640"/>
              <a:ext cx="3035808" cy="3035808"/>
            </a:xfrm>
            <a:prstGeom prst="ellipse">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27FAA72-BC14-B44D-8431-F68894DFB518}"/>
                </a:ext>
              </a:extLst>
            </p:cNvPr>
            <p:cNvSpPr/>
            <p:nvPr/>
          </p:nvSpPr>
          <p:spPr>
            <a:xfrm>
              <a:off x="8459345" y="2784873"/>
              <a:ext cx="2322687" cy="2046732"/>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E1B01A7-8A8E-AC46-9C0B-941ECDFE0965}"/>
                </a:ext>
              </a:extLst>
            </p:cNvPr>
            <p:cNvSpPr/>
            <p:nvPr/>
          </p:nvSpPr>
          <p:spPr>
            <a:xfrm>
              <a:off x="8335472" y="2925805"/>
              <a:ext cx="2185416" cy="2450867"/>
            </a:xfrm>
            <a:prstGeom prst="ellipse">
              <a:avLst/>
            </a:prstGeom>
            <a:solidFill>
              <a:srgbClr val="0070C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A35D998-0F88-AF40-B84C-D8F30D7C5B5F}"/>
                </a:ext>
              </a:extLst>
            </p:cNvPr>
            <p:cNvSpPr txBox="1"/>
            <p:nvPr/>
          </p:nvSpPr>
          <p:spPr>
            <a:xfrm>
              <a:off x="8734815" y="1406390"/>
              <a:ext cx="982961" cy="369332"/>
            </a:xfrm>
            <a:prstGeom prst="rect">
              <a:avLst/>
            </a:prstGeom>
            <a:noFill/>
          </p:spPr>
          <p:txBody>
            <a:bodyPr wrap="none" rtlCol="0">
              <a:spAutoFit/>
            </a:bodyPr>
            <a:lstStyle/>
            <a:p>
              <a:r>
                <a:rPr lang="en-US" dirty="0" err="1">
                  <a:solidFill>
                    <a:srgbClr val="C00000"/>
                  </a:solidFill>
                </a:rPr>
                <a:t>Ensembl</a:t>
              </a:r>
              <a:endParaRPr lang="en-US" dirty="0">
                <a:solidFill>
                  <a:srgbClr val="C00000"/>
                </a:solidFill>
              </a:endParaRPr>
            </a:p>
          </p:txBody>
        </p:sp>
        <p:sp>
          <p:nvSpPr>
            <p:cNvPr id="11" name="TextBox 10">
              <a:extLst>
                <a:ext uri="{FF2B5EF4-FFF2-40B4-BE49-F238E27FC236}">
                  <a16:creationId xmlns:a16="http://schemas.microsoft.com/office/drawing/2014/main" id="{4B91D3FB-055F-8943-8F7D-100B524AF521}"/>
                </a:ext>
              </a:extLst>
            </p:cNvPr>
            <p:cNvSpPr txBox="1"/>
            <p:nvPr/>
          </p:nvSpPr>
          <p:spPr>
            <a:xfrm>
              <a:off x="9085778" y="5451349"/>
              <a:ext cx="684803" cy="369332"/>
            </a:xfrm>
            <a:prstGeom prst="rect">
              <a:avLst/>
            </a:prstGeom>
            <a:noFill/>
          </p:spPr>
          <p:txBody>
            <a:bodyPr wrap="none" rtlCol="0">
              <a:spAutoFit/>
            </a:bodyPr>
            <a:lstStyle/>
            <a:p>
              <a:r>
                <a:rPr lang="en-US" dirty="0">
                  <a:solidFill>
                    <a:srgbClr val="0070C0"/>
                  </a:solidFill>
                </a:rPr>
                <a:t>UCSC</a:t>
              </a:r>
            </a:p>
          </p:txBody>
        </p:sp>
        <p:sp>
          <p:nvSpPr>
            <p:cNvPr id="12" name="TextBox 11">
              <a:extLst>
                <a:ext uri="{FF2B5EF4-FFF2-40B4-BE49-F238E27FC236}">
                  <a16:creationId xmlns:a16="http://schemas.microsoft.com/office/drawing/2014/main" id="{135F6D7E-1FCA-B546-9CD0-34B4B9EDDA5D}"/>
                </a:ext>
              </a:extLst>
            </p:cNvPr>
            <p:cNvSpPr txBox="1"/>
            <p:nvPr/>
          </p:nvSpPr>
          <p:spPr>
            <a:xfrm>
              <a:off x="10666587" y="4164198"/>
              <a:ext cx="988091" cy="369332"/>
            </a:xfrm>
            <a:prstGeom prst="rect">
              <a:avLst/>
            </a:prstGeom>
            <a:noFill/>
          </p:spPr>
          <p:txBody>
            <a:bodyPr wrap="none" rtlCol="0">
              <a:spAutoFit/>
            </a:bodyPr>
            <a:lstStyle/>
            <a:p>
              <a:r>
                <a:rPr lang="en-US" dirty="0" err="1">
                  <a:solidFill>
                    <a:srgbClr val="00B050"/>
                  </a:solidFill>
                </a:rPr>
                <a:t>RefGene</a:t>
              </a:r>
              <a:endParaRPr lang="en-US" dirty="0">
                <a:solidFill>
                  <a:srgbClr val="00B050"/>
                </a:solidFill>
              </a:endParaRPr>
            </a:p>
          </p:txBody>
        </p:sp>
        <p:sp>
          <p:nvSpPr>
            <p:cNvPr id="13" name="TextBox 12">
              <a:extLst>
                <a:ext uri="{FF2B5EF4-FFF2-40B4-BE49-F238E27FC236}">
                  <a16:creationId xmlns:a16="http://schemas.microsoft.com/office/drawing/2014/main" id="{76CC727E-11FD-5F49-9044-F217F48CEE44}"/>
                </a:ext>
              </a:extLst>
            </p:cNvPr>
            <p:cNvSpPr txBox="1"/>
            <p:nvPr/>
          </p:nvSpPr>
          <p:spPr>
            <a:xfrm>
              <a:off x="9078048" y="3711407"/>
              <a:ext cx="769763" cy="369332"/>
            </a:xfrm>
            <a:prstGeom prst="rect">
              <a:avLst/>
            </a:prstGeom>
            <a:noFill/>
          </p:spPr>
          <p:txBody>
            <a:bodyPr wrap="none" rtlCol="0">
              <a:spAutoFit/>
            </a:bodyPr>
            <a:lstStyle/>
            <a:p>
              <a:r>
                <a:rPr lang="en-US" dirty="0">
                  <a:solidFill>
                    <a:schemeClr val="bg1"/>
                  </a:solidFill>
                </a:rPr>
                <a:t>21958</a:t>
              </a:r>
            </a:p>
          </p:txBody>
        </p:sp>
        <p:sp>
          <p:nvSpPr>
            <p:cNvPr id="14" name="TextBox 13">
              <a:extLst>
                <a:ext uri="{FF2B5EF4-FFF2-40B4-BE49-F238E27FC236}">
                  <a16:creationId xmlns:a16="http://schemas.microsoft.com/office/drawing/2014/main" id="{6438AEFD-85CA-0F4D-A077-ED577CBF1733}"/>
                </a:ext>
              </a:extLst>
            </p:cNvPr>
            <p:cNvSpPr txBox="1"/>
            <p:nvPr/>
          </p:nvSpPr>
          <p:spPr>
            <a:xfrm>
              <a:off x="10129289" y="3273351"/>
              <a:ext cx="652743" cy="369332"/>
            </a:xfrm>
            <a:prstGeom prst="rect">
              <a:avLst/>
            </a:prstGeom>
            <a:noFill/>
          </p:spPr>
          <p:txBody>
            <a:bodyPr wrap="none" rtlCol="0">
              <a:spAutoFit/>
            </a:bodyPr>
            <a:lstStyle/>
            <a:p>
              <a:r>
                <a:rPr lang="en-US" dirty="0">
                  <a:solidFill>
                    <a:schemeClr val="bg1"/>
                  </a:solidFill>
                </a:rPr>
                <a:t>1369</a:t>
              </a:r>
            </a:p>
          </p:txBody>
        </p:sp>
        <p:sp>
          <p:nvSpPr>
            <p:cNvPr id="15" name="TextBox 14">
              <a:extLst>
                <a:ext uri="{FF2B5EF4-FFF2-40B4-BE49-F238E27FC236}">
                  <a16:creationId xmlns:a16="http://schemas.microsoft.com/office/drawing/2014/main" id="{23285A44-705B-864D-8B54-CAA9941CC795}"/>
                </a:ext>
              </a:extLst>
            </p:cNvPr>
            <p:cNvSpPr txBox="1"/>
            <p:nvPr/>
          </p:nvSpPr>
          <p:spPr>
            <a:xfrm>
              <a:off x="10405637" y="3853196"/>
              <a:ext cx="535724" cy="369332"/>
            </a:xfrm>
            <a:prstGeom prst="rect">
              <a:avLst/>
            </a:prstGeom>
            <a:noFill/>
          </p:spPr>
          <p:txBody>
            <a:bodyPr wrap="none" rtlCol="0">
              <a:spAutoFit/>
            </a:bodyPr>
            <a:lstStyle/>
            <a:p>
              <a:r>
                <a:rPr lang="en-US" dirty="0"/>
                <a:t>951</a:t>
              </a:r>
            </a:p>
          </p:txBody>
        </p:sp>
        <p:sp>
          <p:nvSpPr>
            <p:cNvPr id="16" name="TextBox 15">
              <a:extLst>
                <a:ext uri="{FF2B5EF4-FFF2-40B4-BE49-F238E27FC236}">
                  <a16:creationId xmlns:a16="http://schemas.microsoft.com/office/drawing/2014/main" id="{75154B1A-4C24-DA49-A26B-7948CF63BC53}"/>
                </a:ext>
              </a:extLst>
            </p:cNvPr>
            <p:cNvSpPr txBox="1"/>
            <p:nvPr/>
          </p:nvSpPr>
          <p:spPr>
            <a:xfrm>
              <a:off x="8285491" y="4205486"/>
              <a:ext cx="535724" cy="369332"/>
            </a:xfrm>
            <a:prstGeom prst="rect">
              <a:avLst/>
            </a:prstGeom>
            <a:noFill/>
          </p:spPr>
          <p:txBody>
            <a:bodyPr wrap="none" rtlCol="0">
              <a:spAutoFit/>
            </a:bodyPr>
            <a:lstStyle/>
            <a:p>
              <a:r>
                <a:rPr lang="en-US" dirty="0">
                  <a:solidFill>
                    <a:schemeClr val="bg1"/>
                  </a:solidFill>
                </a:rPr>
                <a:t>168</a:t>
              </a:r>
            </a:p>
          </p:txBody>
        </p:sp>
        <p:sp>
          <p:nvSpPr>
            <p:cNvPr id="17" name="TextBox 16">
              <a:extLst>
                <a:ext uri="{FF2B5EF4-FFF2-40B4-BE49-F238E27FC236}">
                  <a16:creationId xmlns:a16="http://schemas.microsoft.com/office/drawing/2014/main" id="{3F4BF0C8-B61D-3246-9E3C-7A72D80F8C75}"/>
                </a:ext>
              </a:extLst>
            </p:cNvPr>
            <p:cNvSpPr txBox="1"/>
            <p:nvPr/>
          </p:nvSpPr>
          <p:spPr>
            <a:xfrm>
              <a:off x="9736219" y="4472449"/>
              <a:ext cx="535724" cy="369332"/>
            </a:xfrm>
            <a:prstGeom prst="rect">
              <a:avLst/>
            </a:prstGeom>
            <a:noFill/>
          </p:spPr>
          <p:txBody>
            <a:bodyPr wrap="none" rtlCol="0">
              <a:spAutoFit/>
            </a:bodyPr>
            <a:lstStyle/>
            <a:p>
              <a:r>
                <a:rPr lang="en-US" dirty="0">
                  <a:solidFill>
                    <a:schemeClr val="bg1"/>
                  </a:solidFill>
                </a:rPr>
                <a:t>882</a:t>
              </a:r>
            </a:p>
          </p:txBody>
        </p:sp>
        <p:sp>
          <p:nvSpPr>
            <p:cNvPr id="18" name="TextBox 17">
              <a:extLst>
                <a:ext uri="{FF2B5EF4-FFF2-40B4-BE49-F238E27FC236}">
                  <a16:creationId xmlns:a16="http://schemas.microsoft.com/office/drawing/2014/main" id="{0C6BBA91-3FEE-7543-9999-4B43434119CD}"/>
                </a:ext>
              </a:extLst>
            </p:cNvPr>
            <p:cNvSpPr txBox="1"/>
            <p:nvPr/>
          </p:nvSpPr>
          <p:spPr>
            <a:xfrm>
              <a:off x="9101807" y="4927370"/>
              <a:ext cx="652743" cy="369332"/>
            </a:xfrm>
            <a:prstGeom prst="rect">
              <a:avLst/>
            </a:prstGeom>
            <a:noFill/>
          </p:spPr>
          <p:txBody>
            <a:bodyPr wrap="none" rtlCol="0">
              <a:spAutoFit/>
            </a:bodyPr>
            <a:lstStyle/>
            <a:p>
              <a:r>
                <a:rPr lang="en-US" dirty="0"/>
                <a:t>5434</a:t>
              </a:r>
            </a:p>
          </p:txBody>
        </p:sp>
        <p:sp>
          <p:nvSpPr>
            <p:cNvPr id="19" name="TextBox 18">
              <a:extLst>
                <a:ext uri="{FF2B5EF4-FFF2-40B4-BE49-F238E27FC236}">
                  <a16:creationId xmlns:a16="http://schemas.microsoft.com/office/drawing/2014/main" id="{21072AA4-3DF7-E14F-93C1-A65E1286FB33}"/>
                </a:ext>
              </a:extLst>
            </p:cNvPr>
            <p:cNvSpPr txBox="1"/>
            <p:nvPr/>
          </p:nvSpPr>
          <p:spPr>
            <a:xfrm>
              <a:off x="8853560" y="2104539"/>
              <a:ext cx="769763" cy="369332"/>
            </a:xfrm>
            <a:prstGeom prst="rect">
              <a:avLst/>
            </a:prstGeom>
            <a:noFill/>
          </p:spPr>
          <p:txBody>
            <a:bodyPr wrap="none" rtlCol="0">
              <a:spAutoFit/>
            </a:bodyPr>
            <a:lstStyle/>
            <a:p>
              <a:r>
                <a:rPr lang="en-US" dirty="0"/>
                <a:t>33135</a:t>
              </a:r>
            </a:p>
          </p:txBody>
        </p:sp>
      </p:grpSp>
      <p:sp>
        <p:nvSpPr>
          <p:cNvPr id="21" name="Rectangle 20">
            <a:extLst>
              <a:ext uri="{FF2B5EF4-FFF2-40B4-BE49-F238E27FC236}">
                <a16:creationId xmlns:a16="http://schemas.microsoft.com/office/drawing/2014/main" id="{4217B156-21F8-6947-85E8-7E5367D58A53}"/>
              </a:ext>
            </a:extLst>
          </p:cNvPr>
          <p:cNvSpPr/>
          <p:nvPr/>
        </p:nvSpPr>
        <p:spPr>
          <a:xfrm>
            <a:off x="578067" y="5455710"/>
            <a:ext cx="4865853" cy="923330"/>
          </a:xfrm>
          <a:prstGeom prst="rect">
            <a:avLst/>
          </a:prstGeom>
        </p:spPr>
        <p:txBody>
          <a:bodyPr wrap="square">
            <a:spAutoFit/>
          </a:bodyPr>
          <a:lstStyle/>
          <a:p>
            <a:r>
              <a:rPr lang="en-US" dirty="0">
                <a:latin typeface="Courier" pitchFamily="2" charset="0"/>
              </a:rPr>
              <a:t>The overlap and intersection among </a:t>
            </a:r>
            <a:r>
              <a:rPr lang="en-US" dirty="0" err="1">
                <a:latin typeface="Courier" pitchFamily="2" charset="0"/>
              </a:rPr>
              <a:t>RefGene</a:t>
            </a:r>
            <a:r>
              <a:rPr lang="en-US" dirty="0">
                <a:latin typeface="Courier" pitchFamily="2" charset="0"/>
              </a:rPr>
              <a:t>, UCSC(hg19), and </a:t>
            </a:r>
            <a:r>
              <a:rPr lang="en-US" dirty="0" err="1">
                <a:latin typeface="Courier" pitchFamily="2" charset="0"/>
              </a:rPr>
              <a:t>Ensembl</a:t>
            </a:r>
            <a:r>
              <a:rPr lang="en-US" dirty="0">
                <a:latin typeface="Courier" pitchFamily="2" charset="0"/>
              </a:rPr>
              <a:t> (GRCh37) annotations</a:t>
            </a:r>
          </a:p>
        </p:txBody>
      </p:sp>
      <p:sp>
        <p:nvSpPr>
          <p:cNvPr id="22" name="TextBox 21">
            <a:extLst>
              <a:ext uri="{FF2B5EF4-FFF2-40B4-BE49-F238E27FC236}">
                <a16:creationId xmlns:a16="http://schemas.microsoft.com/office/drawing/2014/main" id="{AA20FA7A-54D6-094F-ACE3-A283A3EFC24E}"/>
              </a:ext>
            </a:extLst>
          </p:cNvPr>
          <p:cNvSpPr txBox="1"/>
          <p:nvPr/>
        </p:nvSpPr>
        <p:spPr>
          <a:xfrm>
            <a:off x="967214" y="6364687"/>
            <a:ext cx="3886449" cy="307777"/>
          </a:xfrm>
          <a:prstGeom prst="rect">
            <a:avLst/>
          </a:prstGeom>
          <a:noFill/>
        </p:spPr>
        <p:txBody>
          <a:bodyPr wrap="none" rtlCol="0">
            <a:spAutoFit/>
          </a:bodyPr>
          <a:lstStyle/>
          <a:p>
            <a:r>
              <a:rPr lang="en-US" sz="1400" dirty="0"/>
              <a:t>Zhao </a:t>
            </a:r>
            <a:r>
              <a:rPr lang="en-US" sz="1400" dirty="0" err="1"/>
              <a:t>et.al</a:t>
            </a:r>
            <a:r>
              <a:rPr lang="en-US" sz="1400" dirty="0"/>
              <a:t>., 2015. </a:t>
            </a:r>
            <a:r>
              <a:rPr lang="en-US" sz="1400" dirty="0" err="1"/>
              <a:t>doi</a:t>
            </a:r>
            <a:r>
              <a:rPr lang="en-US" sz="1400" dirty="0"/>
              <a:t>: 10.1186/s12864-015-1308-8</a:t>
            </a:r>
          </a:p>
        </p:txBody>
      </p:sp>
      <p:sp>
        <p:nvSpPr>
          <p:cNvPr id="23" name="TextBox 22">
            <a:extLst>
              <a:ext uri="{FF2B5EF4-FFF2-40B4-BE49-F238E27FC236}">
                <a16:creationId xmlns:a16="http://schemas.microsoft.com/office/drawing/2014/main" id="{0F502B28-66D5-914B-B32D-E04C2ACAE8EE}"/>
              </a:ext>
            </a:extLst>
          </p:cNvPr>
          <p:cNvSpPr txBox="1"/>
          <p:nvPr/>
        </p:nvSpPr>
        <p:spPr>
          <a:xfrm>
            <a:off x="5489448" y="3528201"/>
            <a:ext cx="5925312" cy="2554545"/>
          </a:xfrm>
          <a:prstGeom prst="rect">
            <a:avLst/>
          </a:prstGeom>
          <a:noFill/>
        </p:spPr>
        <p:txBody>
          <a:bodyPr wrap="square" rtlCol="0">
            <a:spAutoFit/>
          </a:bodyPr>
          <a:lstStyle/>
          <a:p>
            <a:r>
              <a:rPr lang="en-US" dirty="0"/>
              <a:t>For </a:t>
            </a:r>
            <a:r>
              <a:rPr lang="en-US" sz="2000" b="1" dirty="0">
                <a:solidFill>
                  <a:srgbClr val="FF0000"/>
                </a:solidFill>
              </a:rPr>
              <a:t>RNA-seq</a:t>
            </a:r>
            <a:r>
              <a:rPr lang="en-US" dirty="0"/>
              <a:t>:</a:t>
            </a:r>
          </a:p>
          <a:p>
            <a:pPr algn="just"/>
            <a:r>
              <a:rPr lang="en-US" dirty="0"/>
              <a:t>Less complex genome annotations, such as </a:t>
            </a:r>
            <a:r>
              <a:rPr lang="en-US" dirty="0" err="1"/>
              <a:t>RefGene</a:t>
            </a:r>
            <a:r>
              <a:rPr lang="en-US" dirty="0"/>
              <a:t>, are preferable for reproducible and robust gene expression estimates. </a:t>
            </a:r>
          </a:p>
          <a:p>
            <a:pPr algn="just"/>
            <a:r>
              <a:rPr lang="en-US" dirty="0"/>
              <a:t>However, to discover and explain unknown biological mechanisms, more comprehensive and complex genome annotations are necessary, such as </a:t>
            </a:r>
            <a:r>
              <a:rPr lang="en-US" dirty="0" err="1"/>
              <a:t>Ensembl</a:t>
            </a:r>
            <a:r>
              <a:rPr lang="en-US" dirty="0"/>
              <a:t>.</a:t>
            </a:r>
          </a:p>
          <a:p>
            <a:pPr algn="just"/>
            <a:endParaRPr lang="en-US" dirty="0"/>
          </a:p>
          <a:p>
            <a:pPr algn="r"/>
            <a:r>
              <a:rPr lang="en-US" sz="1400" dirty="0"/>
              <a:t>Wu </a:t>
            </a:r>
            <a:r>
              <a:rPr lang="en-US" sz="1400" dirty="0" err="1"/>
              <a:t>et.al</a:t>
            </a:r>
            <a:r>
              <a:rPr lang="en-US" sz="1400" dirty="0"/>
              <a:t>., 2013. </a:t>
            </a:r>
            <a:r>
              <a:rPr lang="en-US" sz="1400" dirty="0" err="1"/>
              <a:t>doi</a:t>
            </a:r>
            <a:r>
              <a:rPr lang="en-US" sz="1400" dirty="0"/>
              <a:t>: 0.1186/1471-2105-14-S11-S8</a:t>
            </a:r>
          </a:p>
        </p:txBody>
      </p:sp>
      <p:sp>
        <p:nvSpPr>
          <p:cNvPr id="24" name="TextBox 23">
            <a:extLst>
              <a:ext uri="{FF2B5EF4-FFF2-40B4-BE49-F238E27FC236}">
                <a16:creationId xmlns:a16="http://schemas.microsoft.com/office/drawing/2014/main" id="{AEE5381E-B198-B546-8918-F67078CA3394}"/>
              </a:ext>
            </a:extLst>
          </p:cNvPr>
          <p:cNvSpPr txBox="1"/>
          <p:nvPr/>
        </p:nvSpPr>
        <p:spPr>
          <a:xfrm>
            <a:off x="5503334" y="996673"/>
            <a:ext cx="6110489" cy="2585323"/>
          </a:xfrm>
          <a:prstGeom prst="rect">
            <a:avLst/>
          </a:prstGeom>
          <a:noFill/>
        </p:spPr>
        <p:txBody>
          <a:bodyPr wrap="square" rtlCol="0">
            <a:spAutoFit/>
          </a:bodyPr>
          <a:lstStyle/>
          <a:p>
            <a:r>
              <a:rPr lang="en-US" b="1" dirty="0" err="1"/>
              <a:t>Ensembl</a:t>
            </a:r>
            <a:r>
              <a:rPr lang="en-US" dirty="0"/>
              <a:t>:   annotated by </a:t>
            </a:r>
            <a:r>
              <a:rPr lang="en-US" dirty="0" err="1"/>
              <a:t>genebuild</a:t>
            </a:r>
            <a:r>
              <a:rPr lang="en-US" dirty="0"/>
              <a:t> pipeline + manually annotated by the HAVANA team</a:t>
            </a:r>
          </a:p>
          <a:p>
            <a:r>
              <a:rPr lang="en-US" b="1" dirty="0"/>
              <a:t>UCSC</a:t>
            </a:r>
            <a:r>
              <a:rPr lang="en-US" dirty="0"/>
              <a:t>: also called "Known Gene", is available only on assemblies before hg38. It was built with UCSC gene predictor which uses protein, EST and cDNA annotations. </a:t>
            </a:r>
          </a:p>
          <a:p>
            <a:r>
              <a:rPr lang="en-US" b="1" dirty="0" err="1"/>
              <a:t>RefSeq</a:t>
            </a:r>
            <a:r>
              <a:rPr lang="en-US" dirty="0"/>
              <a:t>: most stringent. </a:t>
            </a:r>
            <a:r>
              <a:rPr lang="en-US" dirty="0" err="1"/>
              <a:t>RefSeq</a:t>
            </a:r>
            <a:r>
              <a:rPr lang="en-US" dirty="0"/>
              <a:t> also have additional sequences independent of the genome assembly. This has the important implication that the position of genome variants are harder to map to </a:t>
            </a:r>
            <a:r>
              <a:rPr lang="en-US" dirty="0" err="1"/>
              <a:t>RefSeq</a:t>
            </a:r>
            <a:r>
              <a:rPr lang="en-US" dirty="0"/>
              <a:t> transcripts.</a:t>
            </a:r>
          </a:p>
        </p:txBody>
      </p:sp>
      <p:sp>
        <p:nvSpPr>
          <p:cNvPr id="25" name="Rectangle 24">
            <a:extLst>
              <a:ext uri="{FF2B5EF4-FFF2-40B4-BE49-F238E27FC236}">
                <a16:creationId xmlns:a16="http://schemas.microsoft.com/office/drawing/2014/main" id="{84A7B428-2914-3C4D-AA8A-370C16149B98}"/>
              </a:ext>
            </a:extLst>
          </p:cNvPr>
          <p:cNvSpPr/>
          <p:nvPr/>
        </p:nvSpPr>
        <p:spPr>
          <a:xfrm>
            <a:off x="578067" y="5455710"/>
            <a:ext cx="4865853" cy="923330"/>
          </a:xfrm>
          <a:prstGeom prst="rect">
            <a:avLst/>
          </a:prstGeom>
        </p:spPr>
        <p:txBody>
          <a:bodyPr wrap="square">
            <a:spAutoFit/>
          </a:bodyPr>
          <a:lstStyle/>
          <a:p>
            <a:r>
              <a:rPr lang="en-US" dirty="0">
                <a:solidFill>
                  <a:schemeClr val="bg1">
                    <a:lumMod val="65000"/>
                  </a:schemeClr>
                </a:solidFill>
                <a:latin typeface="Courier" pitchFamily="2" charset="0"/>
              </a:rPr>
              <a:t>The overlap and intersection among </a:t>
            </a:r>
            <a:r>
              <a:rPr lang="en-US" dirty="0" err="1">
                <a:solidFill>
                  <a:schemeClr val="bg1">
                    <a:lumMod val="65000"/>
                  </a:schemeClr>
                </a:solidFill>
                <a:latin typeface="Courier" pitchFamily="2" charset="0"/>
              </a:rPr>
              <a:t>RefGene</a:t>
            </a:r>
            <a:r>
              <a:rPr lang="en-US" dirty="0">
                <a:solidFill>
                  <a:schemeClr val="bg1">
                    <a:lumMod val="65000"/>
                  </a:schemeClr>
                </a:solidFill>
                <a:latin typeface="Courier" pitchFamily="2" charset="0"/>
              </a:rPr>
              <a:t>, UCSC(</a:t>
            </a:r>
            <a:r>
              <a:rPr lang="en-US" dirty="0">
                <a:solidFill>
                  <a:srgbClr val="FFFF00"/>
                </a:solidFill>
                <a:highlight>
                  <a:srgbClr val="800000"/>
                </a:highlight>
                <a:latin typeface="Courier" pitchFamily="2" charset="0"/>
              </a:rPr>
              <a:t>hg19</a:t>
            </a:r>
            <a:r>
              <a:rPr lang="en-US" dirty="0">
                <a:solidFill>
                  <a:schemeClr val="bg1">
                    <a:lumMod val="65000"/>
                  </a:schemeClr>
                </a:solidFill>
                <a:latin typeface="Courier" pitchFamily="2" charset="0"/>
              </a:rPr>
              <a:t>), and </a:t>
            </a:r>
            <a:r>
              <a:rPr lang="en-US" dirty="0" err="1">
                <a:solidFill>
                  <a:schemeClr val="bg1">
                    <a:lumMod val="65000"/>
                  </a:schemeClr>
                </a:solidFill>
                <a:latin typeface="Courier" pitchFamily="2" charset="0"/>
              </a:rPr>
              <a:t>Ensembl</a:t>
            </a:r>
            <a:r>
              <a:rPr lang="en-US" dirty="0">
                <a:solidFill>
                  <a:schemeClr val="bg1">
                    <a:lumMod val="65000"/>
                  </a:schemeClr>
                </a:solidFill>
                <a:latin typeface="Courier" pitchFamily="2" charset="0"/>
              </a:rPr>
              <a:t> (</a:t>
            </a:r>
            <a:r>
              <a:rPr lang="en-US" dirty="0">
                <a:solidFill>
                  <a:srgbClr val="FFFF00"/>
                </a:solidFill>
                <a:highlight>
                  <a:srgbClr val="800000"/>
                </a:highlight>
                <a:latin typeface="Courier" pitchFamily="2" charset="0"/>
              </a:rPr>
              <a:t>GRCh37</a:t>
            </a:r>
            <a:r>
              <a:rPr lang="en-US" dirty="0">
                <a:solidFill>
                  <a:schemeClr val="bg1">
                    <a:lumMod val="65000"/>
                  </a:schemeClr>
                </a:solidFill>
                <a:latin typeface="Courier" pitchFamily="2" charset="0"/>
              </a:rPr>
              <a:t>) annotations</a:t>
            </a:r>
          </a:p>
        </p:txBody>
      </p:sp>
    </p:spTree>
    <p:extLst>
      <p:ext uri="{BB962C8B-B14F-4D97-AF65-F5344CB8AC3E}">
        <p14:creationId xmlns:p14="http://schemas.microsoft.com/office/powerpoint/2010/main" val="24263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F219A5-0C06-4746-9E8F-6352E59CA337}"/>
              </a:ext>
            </a:extLst>
          </p:cNvPr>
          <p:cNvSpPr txBox="1"/>
          <p:nvPr/>
        </p:nvSpPr>
        <p:spPr>
          <a:xfrm>
            <a:off x="579710" y="215916"/>
            <a:ext cx="7124579" cy="646331"/>
          </a:xfrm>
          <a:prstGeom prst="rect">
            <a:avLst/>
          </a:prstGeom>
          <a:noFill/>
        </p:spPr>
        <p:txBody>
          <a:bodyPr wrap="none" rtlCol="0">
            <a:spAutoFit/>
          </a:bodyPr>
          <a:lstStyle/>
          <a:p>
            <a:r>
              <a:rPr lang="en-US" sz="3600" dirty="0">
                <a:latin typeface="Copperplate Gothic Bold" panose="020E0705020206020404" pitchFamily="34" charset="77"/>
              </a:rPr>
              <a:t>Genome assembly versions</a:t>
            </a:r>
          </a:p>
        </p:txBody>
      </p:sp>
      <p:graphicFrame>
        <p:nvGraphicFramePr>
          <p:cNvPr id="4" name="Table 3">
            <a:extLst>
              <a:ext uri="{FF2B5EF4-FFF2-40B4-BE49-F238E27FC236}">
                <a16:creationId xmlns:a16="http://schemas.microsoft.com/office/drawing/2014/main" id="{F2C52886-DA82-0F4B-8A24-F3DC39F3D477}"/>
              </a:ext>
            </a:extLst>
          </p:cNvPr>
          <p:cNvGraphicFramePr>
            <a:graphicFrameLocks noGrp="1"/>
          </p:cNvGraphicFramePr>
          <p:nvPr>
            <p:extLst>
              <p:ext uri="{D42A27DB-BD31-4B8C-83A1-F6EECF244321}">
                <p14:modId xmlns:p14="http://schemas.microsoft.com/office/powerpoint/2010/main" val="4194638718"/>
              </p:ext>
            </p:extLst>
          </p:nvPr>
        </p:nvGraphicFramePr>
        <p:xfrm>
          <a:off x="228599" y="971975"/>
          <a:ext cx="11734801" cy="5295856"/>
        </p:xfrm>
        <a:graphic>
          <a:graphicData uri="http://schemas.openxmlformats.org/drawingml/2006/table">
            <a:tbl>
              <a:tblPr firstRow="1" bandRow="1">
                <a:tableStyleId>{793D81CF-94F2-401A-BA57-92F5A7B2D0C5}</a:tableStyleId>
              </a:tblPr>
              <a:tblGrid>
                <a:gridCol w="1371331">
                  <a:extLst>
                    <a:ext uri="{9D8B030D-6E8A-4147-A177-3AD203B41FA5}">
                      <a16:colId xmlns:a16="http://schemas.microsoft.com/office/drawing/2014/main" val="4225522568"/>
                    </a:ext>
                  </a:extLst>
                </a:gridCol>
                <a:gridCol w="718074">
                  <a:extLst>
                    <a:ext uri="{9D8B030D-6E8A-4147-A177-3AD203B41FA5}">
                      <a16:colId xmlns:a16="http://schemas.microsoft.com/office/drawing/2014/main" val="2480514708"/>
                    </a:ext>
                  </a:extLst>
                </a:gridCol>
                <a:gridCol w="867156">
                  <a:extLst>
                    <a:ext uri="{9D8B030D-6E8A-4147-A177-3AD203B41FA5}">
                      <a16:colId xmlns:a16="http://schemas.microsoft.com/office/drawing/2014/main" val="2776158154"/>
                    </a:ext>
                  </a:extLst>
                </a:gridCol>
                <a:gridCol w="848058">
                  <a:extLst>
                    <a:ext uri="{9D8B030D-6E8A-4147-A177-3AD203B41FA5}">
                      <a16:colId xmlns:a16="http://schemas.microsoft.com/office/drawing/2014/main" val="576979061"/>
                    </a:ext>
                  </a:extLst>
                </a:gridCol>
                <a:gridCol w="4624725">
                  <a:extLst>
                    <a:ext uri="{9D8B030D-6E8A-4147-A177-3AD203B41FA5}">
                      <a16:colId xmlns:a16="http://schemas.microsoft.com/office/drawing/2014/main" val="3907773960"/>
                    </a:ext>
                  </a:extLst>
                </a:gridCol>
                <a:gridCol w="3305457">
                  <a:extLst>
                    <a:ext uri="{9D8B030D-6E8A-4147-A177-3AD203B41FA5}">
                      <a16:colId xmlns:a16="http://schemas.microsoft.com/office/drawing/2014/main" val="2287131935"/>
                    </a:ext>
                  </a:extLst>
                </a:gridCol>
              </a:tblGrid>
              <a:tr h="299016">
                <a:tc>
                  <a:txBody>
                    <a:bodyPr/>
                    <a:lstStyle/>
                    <a:p>
                      <a:pPr algn="l"/>
                      <a:r>
                        <a:rPr lang="en-US" sz="1400">
                          <a:effectLst/>
                        </a:rPr>
                        <a:t>SPECIES</a:t>
                      </a:r>
                    </a:p>
                  </a:txBody>
                  <a:tcPr marL="4401" marR="4401" marT="293" marB="293"/>
                </a:tc>
                <a:tc>
                  <a:txBody>
                    <a:bodyPr/>
                    <a:lstStyle/>
                    <a:p>
                      <a:pPr algn="l"/>
                      <a:r>
                        <a:rPr lang="en-US" sz="1400" dirty="0">
                          <a:effectLst/>
                        </a:rPr>
                        <a:t>UCSC VERSION</a:t>
                      </a:r>
                    </a:p>
                  </a:txBody>
                  <a:tcPr marL="4401" marR="4401" marT="293" marB="293"/>
                </a:tc>
                <a:tc>
                  <a:txBody>
                    <a:bodyPr/>
                    <a:lstStyle/>
                    <a:p>
                      <a:pPr algn="l"/>
                      <a:r>
                        <a:rPr lang="en-US" sz="1400" dirty="0">
                          <a:effectLst/>
                        </a:rPr>
                        <a:t>RELEASE DATE</a:t>
                      </a:r>
                    </a:p>
                  </a:txBody>
                  <a:tcPr marL="4401" marR="4401" marT="293" marB="293"/>
                </a:tc>
                <a:tc>
                  <a:txBody>
                    <a:bodyPr/>
                    <a:lstStyle/>
                    <a:p>
                      <a:pPr algn="l"/>
                      <a:r>
                        <a:rPr lang="en-US" sz="1400" dirty="0" err="1">
                          <a:effectLst/>
                        </a:rPr>
                        <a:t>Ensembl</a:t>
                      </a:r>
                      <a:r>
                        <a:rPr lang="en-US" sz="1400" dirty="0">
                          <a:effectLst/>
                        </a:rPr>
                        <a:t> VERSION</a:t>
                      </a:r>
                    </a:p>
                  </a:txBody>
                  <a:tcPr marL="4401" marR="4401" marT="293" marB="293"/>
                </a:tc>
                <a:tc>
                  <a:txBody>
                    <a:bodyPr/>
                    <a:lstStyle/>
                    <a:p>
                      <a:pPr algn="l"/>
                      <a:r>
                        <a:rPr lang="en-US" sz="1400" dirty="0">
                          <a:effectLst/>
                        </a:rPr>
                        <a:t>RELEASE DATE</a:t>
                      </a:r>
                    </a:p>
                  </a:txBody>
                  <a:tcPr marL="4401" marR="4401" marT="293" marB="293"/>
                </a:tc>
                <a:tc>
                  <a:txBody>
                    <a:bodyPr/>
                    <a:lstStyle/>
                    <a:p>
                      <a:pPr algn="l"/>
                      <a:r>
                        <a:rPr lang="en-US" sz="1400" dirty="0">
                          <a:effectLst/>
                        </a:rPr>
                        <a:t>ASSEMBLY NAME</a:t>
                      </a:r>
                    </a:p>
                  </a:txBody>
                  <a:tcPr marL="4401" marR="4401" marT="293" marB="293"/>
                </a:tc>
                <a:extLst>
                  <a:ext uri="{0D108BD9-81ED-4DB2-BD59-A6C34878D82A}">
                    <a16:rowId xmlns:a16="http://schemas.microsoft.com/office/drawing/2014/main" val="1223117660"/>
                  </a:ext>
                </a:extLst>
              </a:tr>
              <a:tr h="299016">
                <a:tc>
                  <a:txBody>
                    <a:bodyPr/>
                    <a:lstStyle/>
                    <a:p>
                      <a:pPr algn="l"/>
                      <a:r>
                        <a:rPr lang="en-US" sz="1400" dirty="0">
                          <a:effectLst/>
                        </a:rPr>
                        <a:t>Human</a:t>
                      </a:r>
                    </a:p>
                  </a:txBody>
                  <a:tcPr marL="4401" marR="4401" marT="293" marB="293"/>
                </a:tc>
                <a:tc>
                  <a:txBody>
                    <a:bodyPr/>
                    <a:lstStyle/>
                    <a:p>
                      <a:pPr algn="l"/>
                      <a:r>
                        <a:rPr lang="en-US" sz="1400" dirty="0">
                          <a:solidFill>
                            <a:srgbClr val="C00000"/>
                          </a:solidFill>
                          <a:effectLst/>
                        </a:rPr>
                        <a:t>hg38</a:t>
                      </a:r>
                    </a:p>
                  </a:txBody>
                  <a:tcPr marL="4401" marR="4401" marT="293" marB="293"/>
                </a:tc>
                <a:tc>
                  <a:txBody>
                    <a:bodyPr/>
                    <a:lstStyle/>
                    <a:p>
                      <a:pPr algn="l"/>
                      <a:r>
                        <a:rPr lang="en-US" sz="1400">
                          <a:effectLst/>
                        </a:rPr>
                        <a:t>Dec. 2013</a:t>
                      </a:r>
                    </a:p>
                  </a:txBody>
                  <a:tcPr marL="4401" marR="4401" marT="293" marB="293"/>
                </a:tc>
                <a:tc>
                  <a:txBody>
                    <a:bodyPr/>
                    <a:lstStyle/>
                    <a:p>
                      <a:pPr algn="l"/>
                      <a:r>
                        <a:rPr lang="en-US" sz="1400" dirty="0">
                          <a:solidFill>
                            <a:srgbClr val="FF9300"/>
                          </a:solidFill>
                          <a:effectLst/>
                        </a:rPr>
                        <a:t>GRCh38</a:t>
                      </a:r>
                    </a:p>
                  </a:txBody>
                  <a:tcPr marL="4401" marR="4401" marT="293" marB="293"/>
                </a:tc>
                <a:tc>
                  <a:txBody>
                    <a:bodyPr/>
                    <a:lstStyle/>
                    <a:p>
                      <a:pPr algn="l"/>
                      <a:r>
                        <a:rPr lang="en-US" sz="1400" dirty="0">
                          <a:effectLst/>
                        </a:rPr>
                        <a:t>P13: Sep. 2019 (&gt;=V98); P12: Apr. 2018 (&gt;=V92, &lt;=V97);</a:t>
                      </a:r>
                    </a:p>
                    <a:p>
                      <a:pPr algn="l"/>
                      <a:r>
                        <a:rPr lang="en-US" sz="1400" dirty="0">
                          <a:effectLst/>
                        </a:rPr>
                        <a:t>P10: Mar. 2017 (&gt;=V88, &lt;=V91); P7: Jul. 2016 (&gt;=V85, &lt;=V87);</a:t>
                      </a:r>
                    </a:p>
                    <a:p>
                      <a:pPr algn="l"/>
                      <a:r>
                        <a:rPr lang="en-US" sz="1400" dirty="0">
                          <a:effectLst/>
                        </a:rPr>
                        <a:t>P5: Dec. 2015 (&gt;=V83, &lt;=V84); P3: Jul. 2015 (&gt;=V81, &lt;=V82);</a:t>
                      </a:r>
                    </a:p>
                    <a:p>
                      <a:pPr algn="l"/>
                      <a:r>
                        <a:rPr lang="en-US" sz="1400" dirty="0">
                          <a:effectLst/>
                        </a:rPr>
                        <a:t>P2: Mar. 2015 (&gt;=V79, &lt;=V80); Aug. 2014 (&gt;=V76, &lt;=V78);</a:t>
                      </a:r>
                    </a:p>
                  </a:txBody>
                  <a:tcPr marL="4401" marR="4401" marT="293" marB="293"/>
                </a:tc>
                <a:tc>
                  <a:txBody>
                    <a:bodyPr/>
                    <a:lstStyle/>
                    <a:p>
                      <a:pPr algn="l"/>
                      <a:r>
                        <a:rPr lang="en-US" sz="1400" dirty="0">
                          <a:effectLst/>
                        </a:rPr>
                        <a:t>Genome Reference Consortium GRCh38</a:t>
                      </a:r>
                    </a:p>
                  </a:txBody>
                  <a:tcPr marL="4401" marR="4401" marT="293" marB="293"/>
                </a:tc>
                <a:extLst>
                  <a:ext uri="{0D108BD9-81ED-4DB2-BD59-A6C34878D82A}">
                    <a16:rowId xmlns:a16="http://schemas.microsoft.com/office/drawing/2014/main" val="3845262051"/>
                  </a:ext>
                </a:extLst>
              </a:tr>
              <a:tr h="299016">
                <a:tc>
                  <a:txBody>
                    <a:bodyPr/>
                    <a:lstStyle/>
                    <a:p>
                      <a:pPr algn="l"/>
                      <a:endParaRPr lang="en-US" sz="1400">
                        <a:effectLst/>
                      </a:endParaRPr>
                    </a:p>
                  </a:txBody>
                  <a:tcPr marL="4401" marR="4401" marT="293" marB="293"/>
                </a:tc>
                <a:tc>
                  <a:txBody>
                    <a:bodyPr/>
                    <a:lstStyle/>
                    <a:p>
                      <a:pPr algn="l"/>
                      <a:r>
                        <a:rPr lang="en-US" sz="1400" dirty="0">
                          <a:solidFill>
                            <a:srgbClr val="C00000"/>
                          </a:solidFill>
                          <a:effectLst/>
                        </a:rPr>
                        <a:t>hg19</a:t>
                      </a:r>
                    </a:p>
                  </a:txBody>
                  <a:tcPr marL="4401" marR="4401" marT="293" marB="293"/>
                </a:tc>
                <a:tc>
                  <a:txBody>
                    <a:bodyPr/>
                    <a:lstStyle/>
                    <a:p>
                      <a:pPr algn="l"/>
                      <a:r>
                        <a:rPr lang="en-US" sz="1400">
                          <a:effectLst/>
                        </a:rPr>
                        <a:t>Feb. 2009</a:t>
                      </a:r>
                    </a:p>
                  </a:txBody>
                  <a:tcPr marL="4401" marR="4401" marT="293" marB="293"/>
                </a:tc>
                <a:tc>
                  <a:txBody>
                    <a:bodyPr/>
                    <a:lstStyle/>
                    <a:p>
                      <a:pPr algn="l"/>
                      <a:r>
                        <a:rPr lang="en-US" sz="1400" dirty="0">
                          <a:solidFill>
                            <a:srgbClr val="FF9300"/>
                          </a:solidFill>
                          <a:effectLst/>
                        </a:rPr>
                        <a:t>GRCh37</a:t>
                      </a:r>
                    </a:p>
                  </a:txBody>
                  <a:tcPr marL="4401" marR="4401" marT="293" marB="293"/>
                </a:tc>
                <a:tc>
                  <a:txBody>
                    <a:bodyPr/>
                    <a:lstStyle/>
                    <a:p>
                      <a:pPr algn="l"/>
                      <a:r>
                        <a:rPr lang="en-US" sz="1400" dirty="0">
                          <a:effectLst/>
                        </a:rPr>
                        <a:t>P13: Dec. 2013 (&gt;=V74, &lt;=V75); P12: Sep. 2013 (=V73);</a:t>
                      </a:r>
                    </a:p>
                    <a:p>
                      <a:pPr algn="l"/>
                      <a:r>
                        <a:rPr lang="en-US" sz="1400" dirty="0">
                          <a:effectLst/>
                        </a:rPr>
                        <a:t>P11: Jun. 2013 (=V72); P10: Apr. 2013 (=V71);</a:t>
                      </a:r>
                    </a:p>
                    <a:p>
                      <a:pPr algn="l"/>
                      <a:r>
                        <a:rPr lang="en-US" sz="1400" dirty="0">
                          <a:effectLst/>
                        </a:rPr>
                        <a:t>P8: Jul. 2012 (&gt;=V68, &lt;=V70); P7: May 2012 (=V67);</a:t>
                      </a:r>
                    </a:p>
                    <a:p>
                      <a:pPr algn="l"/>
                      <a:r>
                        <a:rPr lang="en-US" sz="1400" dirty="0">
                          <a:effectLst/>
                        </a:rPr>
                        <a:t>P6: Feb. 2012 (=V66); P5: Sep. 2011 (&gt;=V64, &lt;=V65);</a:t>
                      </a:r>
                    </a:p>
                    <a:p>
                      <a:pPr algn="l"/>
                      <a:r>
                        <a:rPr lang="en-US" sz="1400" dirty="0">
                          <a:effectLst/>
                        </a:rPr>
                        <a:t>P3: Jun. 2011 (=V63); Jul. 2009 (&gt;=V55, &lt;=V62);</a:t>
                      </a:r>
                    </a:p>
                  </a:txBody>
                  <a:tcPr marL="4401" marR="4401" marT="293" marB="293"/>
                </a:tc>
                <a:tc>
                  <a:txBody>
                    <a:bodyPr/>
                    <a:lstStyle/>
                    <a:p>
                      <a:pPr algn="l"/>
                      <a:r>
                        <a:rPr lang="en-US" sz="1400" dirty="0">
                          <a:effectLst/>
                        </a:rPr>
                        <a:t>Genome Reference Consortium GRCh37</a:t>
                      </a:r>
                    </a:p>
                  </a:txBody>
                  <a:tcPr marL="4401" marR="4401" marT="293" marB="293"/>
                </a:tc>
                <a:extLst>
                  <a:ext uri="{0D108BD9-81ED-4DB2-BD59-A6C34878D82A}">
                    <a16:rowId xmlns:a16="http://schemas.microsoft.com/office/drawing/2014/main" val="1337163493"/>
                  </a:ext>
                </a:extLst>
              </a:tr>
              <a:tr h="299016">
                <a:tc>
                  <a:txBody>
                    <a:bodyPr/>
                    <a:lstStyle/>
                    <a:p>
                      <a:pPr algn="l"/>
                      <a:r>
                        <a:rPr lang="en-US" sz="1400">
                          <a:effectLst/>
                        </a:rPr>
                        <a:t>Mouse</a:t>
                      </a:r>
                    </a:p>
                  </a:txBody>
                  <a:tcPr marL="4401" marR="4401" marT="293" marB="293"/>
                </a:tc>
                <a:tc>
                  <a:txBody>
                    <a:bodyPr/>
                    <a:lstStyle/>
                    <a:p>
                      <a:pPr algn="l"/>
                      <a:r>
                        <a:rPr lang="en-US" sz="1400" dirty="0">
                          <a:solidFill>
                            <a:srgbClr val="C00000"/>
                          </a:solidFill>
                          <a:effectLst/>
                        </a:rPr>
                        <a:t>mm10</a:t>
                      </a:r>
                    </a:p>
                  </a:txBody>
                  <a:tcPr marL="4401" marR="4401" marT="293" marB="293"/>
                </a:tc>
                <a:tc>
                  <a:txBody>
                    <a:bodyPr/>
                    <a:lstStyle/>
                    <a:p>
                      <a:pPr algn="l"/>
                      <a:r>
                        <a:rPr lang="en-US" sz="1400">
                          <a:effectLst/>
                        </a:rPr>
                        <a:t>Dec. 2011</a:t>
                      </a:r>
                    </a:p>
                  </a:txBody>
                  <a:tcPr marL="4401" marR="4401" marT="293" marB="293"/>
                </a:tc>
                <a:tc>
                  <a:txBody>
                    <a:bodyPr/>
                    <a:lstStyle/>
                    <a:p>
                      <a:pPr algn="l"/>
                      <a:r>
                        <a:rPr lang="en-US" sz="1400" dirty="0">
                          <a:solidFill>
                            <a:srgbClr val="FF9300"/>
                          </a:solidFill>
                          <a:effectLst/>
                        </a:rPr>
                        <a:t>GRCm38</a:t>
                      </a:r>
                    </a:p>
                  </a:txBody>
                  <a:tcPr marL="4401" marR="4401" marT="293" marB="293"/>
                </a:tc>
                <a:tc>
                  <a:txBody>
                    <a:bodyPr/>
                    <a:lstStyle/>
                    <a:p>
                      <a:pPr algn="l"/>
                      <a:r>
                        <a:rPr lang="en-US" sz="1400" dirty="0">
                          <a:effectLst/>
                        </a:rPr>
                        <a:t>P6: Apr. 2018 (&gt;=V92); P5: Dec. 2016 (&gt;=V87, &lt;=V91);</a:t>
                      </a:r>
                    </a:p>
                    <a:p>
                      <a:pPr algn="l"/>
                      <a:r>
                        <a:rPr lang="en-US" sz="1400" dirty="0">
                          <a:effectLst/>
                        </a:rPr>
                        <a:t>P4: Jul. 2015 (&gt;=V81, &lt;=V86); P3: Dec. 2014 (&gt;=V78, &lt;=V80);</a:t>
                      </a:r>
                    </a:p>
                    <a:p>
                      <a:pPr algn="l"/>
                      <a:r>
                        <a:rPr lang="en-US" sz="1400" dirty="0">
                          <a:effectLst/>
                        </a:rPr>
                        <a:t>P2: Dec. 2013 (&gt;=V74, &lt;=V77); P1: Jan. 2013 (&gt;=V70, &lt;=V73);</a:t>
                      </a:r>
                    </a:p>
                    <a:p>
                      <a:pPr algn="l"/>
                      <a:r>
                        <a:rPr lang="en-US" sz="1400" dirty="0">
                          <a:effectLst/>
                        </a:rPr>
                        <a:t>Jul. 2012 (&gt;=V68, &lt;=V69)</a:t>
                      </a:r>
                    </a:p>
                  </a:txBody>
                  <a:tcPr marL="4401" marR="4401" marT="293" marB="293"/>
                </a:tc>
                <a:tc>
                  <a:txBody>
                    <a:bodyPr/>
                    <a:lstStyle/>
                    <a:p>
                      <a:pPr algn="l"/>
                      <a:r>
                        <a:rPr lang="en-US" sz="1400" dirty="0">
                          <a:effectLst/>
                        </a:rPr>
                        <a:t>Genome Reference Consortium GRCm38</a:t>
                      </a:r>
                    </a:p>
                  </a:txBody>
                  <a:tcPr marL="4401" marR="4401" marT="293" marB="293"/>
                </a:tc>
                <a:extLst>
                  <a:ext uri="{0D108BD9-81ED-4DB2-BD59-A6C34878D82A}">
                    <a16:rowId xmlns:a16="http://schemas.microsoft.com/office/drawing/2014/main" val="996983389"/>
                  </a:ext>
                </a:extLst>
              </a:tr>
              <a:tr h="299016">
                <a:tc>
                  <a:txBody>
                    <a:bodyPr/>
                    <a:lstStyle/>
                    <a:p>
                      <a:pPr algn="l"/>
                      <a:endParaRPr lang="en-US" sz="1400">
                        <a:effectLst/>
                      </a:endParaRPr>
                    </a:p>
                  </a:txBody>
                  <a:tcPr marL="4401" marR="4401" marT="293" marB="293"/>
                </a:tc>
                <a:tc>
                  <a:txBody>
                    <a:bodyPr/>
                    <a:lstStyle/>
                    <a:p>
                      <a:pPr algn="l"/>
                      <a:r>
                        <a:rPr lang="en-US" sz="1400" dirty="0">
                          <a:solidFill>
                            <a:srgbClr val="C00000"/>
                          </a:solidFill>
                          <a:effectLst/>
                        </a:rPr>
                        <a:t>mm9</a:t>
                      </a:r>
                    </a:p>
                  </a:txBody>
                  <a:tcPr marL="4401" marR="4401" marT="293" marB="293"/>
                </a:tc>
                <a:tc>
                  <a:txBody>
                    <a:bodyPr/>
                    <a:lstStyle/>
                    <a:p>
                      <a:pPr algn="l"/>
                      <a:r>
                        <a:rPr lang="en-US" sz="1400">
                          <a:effectLst/>
                        </a:rPr>
                        <a:t>Jul. 2007</a:t>
                      </a:r>
                    </a:p>
                  </a:txBody>
                  <a:tcPr marL="4401" marR="4401" marT="293" marB="293"/>
                </a:tc>
                <a:tc>
                  <a:txBody>
                    <a:bodyPr/>
                    <a:lstStyle/>
                    <a:p>
                      <a:pPr algn="l"/>
                      <a:r>
                        <a:rPr lang="en-US" sz="1400" dirty="0">
                          <a:solidFill>
                            <a:srgbClr val="FF9300"/>
                          </a:solidFill>
                          <a:effectLst/>
                        </a:rPr>
                        <a:t>NCBIM37</a:t>
                      </a:r>
                    </a:p>
                  </a:txBody>
                  <a:tcPr marL="4401" marR="4401" marT="293" marB="293"/>
                </a:tc>
                <a:tc>
                  <a:txBody>
                    <a:bodyPr/>
                    <a:lstStyle/>
                    <a:p>
                      <a:pPr algn="l"/>
                      <a:r>
                        <a:rPr lang="en-US" sz="1400" dirty="0">
                          <a:effectLst/>
                        </a:rPr>
                        <a:t>Oct. 2007(&gt;=V47)</a:t>
                      </a:r>
                    </a:p>
                  </a:txBody>
                  <a:tcPr marL="4401" marR="4401" marT="293" marB="293"/>
                </a:tc>
                <a:tc>
                  <a:txBody>
                    <a:bodyPr/>
                    <a:lstStyle/>
                    <a:p>
                      <a:pPr algn="l"/>
                      <a:r>
                        <a:rPr lang="en-US" sz="1400" dirty="0">
                          <a:effectLst/>
                        </a:rPr>
                        <a:t>NCBI Build 37</a:t>
                      </a:r>
                    </a:p>
                  </a:txBody>
                  <a:tcPr marL="4401" marR="4401" marT="293" marB="293"/>
                </a:tc>
                <a:extLst>
                  <a:ext uri="{0D108BD9-81ED-4DB2-BD59-A6C34878D82A}">
                    <a16:rowId xmlns:a16="http://schemas.microsoft.com/office/drawing/2014/main" val="2438586100"/>
                  </a:ext>
                </a:extLst>
              </a:tr>
              <a:tr h="299016">
                <a:tc>
                  <a:txBody>
                    <a:bodyPr/>
                    <a:lstStyle/>
                    <a:p>
                      <a:pPr algn="l"/>
                      <a:r>
                        <a:rPr lang="en-US" sz="1400">
                          <a:effectLst/>
                        </a:rPr>
                        <a:t>Zebrafish</a:t>
                      </a:r>
                    </a:p>
                  </a:txBody>
                  <a:tcPr marL="4401" marR="4401" marT="293" marB="293"/>
                </a:tc>
                <a:tc>
                  <a:txBody>
                    <a:bodyPr/>
                    <a:lstStyle/>
                    <a:p>
                      <a:pPr algn="l"/>
                      <a:r>
                        <a:rPr lang="en-US" sz="1400" dirty="0">
                          <a:solidFill>
                            <a:srgbClr val="C00000"/>
                          </a:solidFill>
                          <a:effectLst/>
                        </a:rPr>
                        <a:t>danRer11</a:t>
                      </a:r>
                    </a:p>
                  </a:txBody>
                  <a:tcPr marL="4401" marR="4401" marT="293" marB="293"/>
                </a:tc>
                <a:tc>
                  <a:txBody>
                    <a:bodyPr/>
                    <a:lstStyle/>
                    <a:p>
                      <a:pPr algn="l"/>
                      <a:r>
                        <a:rPr lang="en-US" sz="1400">
                          <a:effectLst/>
                        </a:rPr>
                        <a:t>May 2017</a:t>
                      </a:r>
                    </a:p>
                  </a:txBody>
                  <a:tcPr marL="4401" marR="4401" marT="293" marB="293"/>
                </a:tc>
                <a:tc>
                  <a:txBody>
                    <a:bodyPr/>
                    <a:lstStyle/>
                    <a:p>
                      <a:pPr algn="l"/>
                      <a:r>
                        <a:rPr lang="en-US" sz="1400" dirty="0">
                          <a:solidFill>
                            <a:srgbClr val="FF9300"/>
                          </a:solidFill>
                          <a:effectLst/>
                        </a:rPr>
                        <a:t>GRCz11</a:t>
                      </a:r>
                    </a:p>
                  </a:txBody>
                  <a:tcPr marL="4401" marR="4401" marT="293" marB="293"/>
                </a:tc>
                <a:tc>
                  <a:txBody>
                    <a:bodyPr/>
                    <a:lstStyle/>
                    <a:p>
                      <a:pPr algn="l"/>
                      <a:r>
                        <a:rPr lang="en-US" sz="1400" dirty="0">
                          <a:effectLst/>
                        </a:rPr>
                        <a:t>Apr. 2018 (&gt;=V92)</a:t>
                      </a:r>
                    </a:p>
                  </a:txBody>
                  <a:tcPr marL="4401" marR="4401" marT="293" marB="293"/>
                </a:tc>
                <a:tc>
                  <a:txBody>
                    <a:bodyPr/>
                    <a:lstStyle/>
                    <a:p>
                      <a:pPr algn="l"/>
                      <a:r>
                        <a:rPr lang="en-US" sz="1400" dirty="0">
                          <a:effectLst/>
                        </a:rPr>
                        <a:t>Genome Reference Consortium GRCz11</a:t>
                      </a:r>
                    </a:p>
                  </a:txBody>
                  <a:tcPr marL="4401" marR="4401" marT="293" marB="293"/>
                </a:tc>
                <a:extLst>
                  <a:ext uri="{0D108BD9-81ED-4DB2-BD59-A6C34878D82A}">
                    <a16:rowId xmlns:a16="http://schemas.microsoft.com/office/drawing/2014/main" val="713448488"/>
                  </a:ext>
                </a:extLst>
              </a:tr>
              <a:tr h="299016">
                <a:tc>
                  <a:txBody>
                    <a:bodyPr/>
                    <a:lstStyle/>
                    <a:p>
                      <a:pPr algn="l"/>
                      <a:endParaRPr lang="en-US" sz="1400">
                        <a:effectLst/>
                      </a:endParaRPr>
                    </a:p>
                  </a:txBody>
                  <a:tcPr marL="4401" marR="4401" marT="293" marB="293"/>
                </a:tc>
                <a:tc>
                  <a:txBody>
                    <a:bodyPr/>
                    <a:lstStyle/>
                    <a:p>
                      <a:pPr algn="l"/>
                      <a:r>
                        <a:rPr lang="en-US" sz="1400" dirty="0">
                          <a:solidFill>
                            <a:srgbClr val="C00000"/>
                          </a:solidFill>
                          <a:effectLst/>
                        </a:rPr>
                        <a:t>danRer10</a:t>
                      </a:r>
                    </a:p>
                  </a:txBody>
                  <a:tcPr marL="4401" marR="4401" marT="293" marB="293"/>
                </a:tc>
                <a:tc>
                  <a:txBody>
                    <a:bodyPr/>
                    <a:lstStyle/>
                    <a:p>
                      <a:pPr algn="l"/>
                      <a:r>
                        <a:rPr lang="en-US" sz="1400">
                          <a:effectLst/>
                        </a:rPr>
                        <a:t>Sep. 2014</a:t>
                      </a:r>
                    </a:p>
                  </a:txBody>
                  <a:tcPr marL="4401" marR="4401" marT="293" marB="293"/>
                </a:tc>
                <a:tc>
                  <a:txBody>
                    <a:bodyPr/>
                    <a:lstStyle/>
                    <a:p>
                      <a:pPr algn="l"/>
                      <a:r>
                        <a:rPr lang="en-US" sz="1400" dirty="0">
                          <a:solidFill>
                            <a:srgbClr val="FF9300"/>
                          </a:solidFill>
                          <a:effectLst/>
                        </a:rPr>
                        <a:t>GRCz10</a:t>
                      </a:r>
                    </a:p>
                  </a:txBody>
                  <a:tcPr marL="4401" marR="4401" marT="293" marB="293"/>
                </a:tc>
                <a:tc>
                  <a:txBody>
                    <a:bodyPr/>
                    <a:lstStyle/>
                    <a:p>
                      <a:pPr algn="l"/>
                      <a:r>
                        <a:rPr lang="en-US" sz="1400" dirty="0">
                          <a:effectLst/>
                        </a:rPr>
                        <a:t>May 2015 (&gt;=V80, &lt;=V91)</a:t>
                      </a:r>
                    </a:p>
                  </a:txBody>
                  <a:tcPr marL="4401" marR="4401" marT="293" marB="293"/>
                </a:tc>
                <a:tc>
                  <a:txBody>
                    <a:bodyPr/>
                    <a:lstStyle/>
                    <a:p>
                      <a:pPr algn="l"/>
                      <a:r>
                        <a:rPr lang="en-US" sz="1400" dirty="0">
                          <a:effectLst/>
                        </a:rPr>
                        <a:t>Genome Reference Consortium GRCz10</a:t>
                      </a:r>
                    </a:p>
                  </a:txBody>
                  <a:tcPr marL="4401" marR="4401" marT="293" marB="293"/>
                </a:tc>
                <a:extLst>
                  <a:ext uri="{0D108BD9-81ED-4DB2-BD59-A6C34878D82A}">
                    <a16:rowId xmlns:a16="http://schemas.microsoft.com/office/drawing/2014/main" val="1760048922"/>
                  </a:ext>
                </a:extLst>
              </a:tr>
              <a:tr h="299016">
                <a:tc>
                  <a:txBody>
                    <a:bodyPr/>
                    <a:lstStyle/>
                    <a:p>
                      <a:pPr algn="l"/>
                      <a:r>
                        <a:rPr lang="en-US" sz="1400">
                          <a:effectLst/>
                        </a:rPr>
                        <a:t>D. melanogaster</a:t>
                      </a:r>
                    </a:p>
                  </a:txBody>
                  <a:tcPr marL="4401" marR="4401" marT="293" marB="293"/>
                </a:tc>
                <a:tc>
                  <a:txBody>
                    <a:bodyPr/>
                    <a:lstStyle/>
                    <a:p>
                      <a:pPr algn="l"/>
                      <a:r>
                        <a:rPr lang="en-US" sz="1400" dirty="0">
                          <a:solidFill>
                            <a:srgbClr val="C00000"/>
                          </a:solidFill>
                          <a:effectLst/>
                        </a:rPr>
                        <a:t>dm6</a:t>
                      </a:r>
                    </a:p>
                  </a:txBody>
                  <a:tcPr marL="4401" marR="4401" marT="293" marB="293"/>
                </a:tc>
                <a:tc>
                  <a:txBody>
                    <a:bodyPr/>
                    <a:lstStyle/>
                    <a:p>
                      <a:pPr algn="l"/>
                      <a:r>
                        <a:rPr lang="en-US" sz="1400">
                          <a:effectLst/>
                        </a:rPr>
                        <a:t>Aug. 2014</a:t>
                      </a:r>
                    </a:p>
                  </a:txBody>
                  <a:tcPr marL="4401" marR="4401" marT="293" marB="293"/>
                </a:tc>
                <a:tc>
                  <a:txBody>
                    <a:bodyPr/>
                    <a:lstStyle/>
                    <a:p>
                      <a:pPr algn="l"/>
                      <a:r>
                        <a:rPr lang="en-US" sz="1400" dirty="0">
                          <a:solidFill>
                            <a:srgbClr val="FF9300"/>
                          </a:solidFill>
                          <a:effectLst/>
                        </a:rPr>
                        <a:t>BDGP6</a:t>
                      </a:r>
                    </a:p>
                  </a:txBody>
                  <a:tcPr marL="4401" marR="4401" marT="293" marB="293"/>
                </a:tc>
                <a:tc>
                  <a:txBody>
                    <a:bodyPr/>
                    <a:lstStyle/>
                    <a:p>
                      <a:pPr algn="l"/>
                      <a:r>
                        <a:rPr lang="en-US" sz="1400" dirty="0">
                          <a:effectLst/>
                        </a:rPr>
                        <a:t>Mar. 2015 (&gt;=V79)</a:t>
                      </a:r>
                    </a:p>
                  </a:txBody>
                  <a:tcPr marL="4401" marR="4401" marT="293" marB="293"/>
                </a:tc>
                <a:tc>
                  <a:txBody>
                    <a:bodyPr/>
                    <a:lstStyle/>
                    <a:p>
                      <a:pPr algn="l"/>
                      <a:r>
                        <a:rPr lang="en-US" sz="1400" dirty="0">
                          <a:effectLst/>
                        </a:rPr>
                        <a:t>BDGP Release 6 + ISO1 MT</a:t>
                      </a:r>
                    </a:p>
                  </a:txBody>
                  <a:tcPr marL="4401" marR="4401" marT="293" marB="293"/>
                </a:tc>
                <a:extLst>
                  <a:ext uri="{0D108BD9-81ED-4DB2-BD59-A6C34878D82A}">
                    <a16:rowId xmlns:a16="http://schemas.microsoft.com/office/drawing/2014/main" val="2350603272"/>
                  </a:ext>
                </a:extLst>
              </a:tr>
              <a:tr h="299016">
                <a:tc>
                  <a:txBody>
                    <a:bodyPr/>
                    <a:lstStyle/>
                    <a:p>
                      <a:pPr algn="l"/>
                      <a:endParaRPr lang="en-US" sz="1400">
                        <a:effectLst/>
                      </a:endParaRPr>
                    </a:p>
                  </a:txBody>
                  <a:tcPr marL="4401" marR="4401" marT="293" marB="293"/>
                </a:tc>
                <a:tc>
                  <a:txBody>
                    <a:bodyPr/>
                    <a:lstStyle/>
                    <a:p>
                      <a:pPr algn="l"/>
                      <a:r>
                        <a:rPr lang="en-US" sz="1400" dirty="0">
                          <a:solidFill>
                            <a:srgbClr val="C00000"/>
                          </a:solidFill>
                          <a:effectLst/>
                        </a:rPr>
                        <a:t>dm3</a:t>
                      </a:r>
                    </a:p>
                  </a:txBody>
                  <a:tcPr marL="4401" marR="4401" marT="293" marB="293"/>
                </a:tc>
                <a:tc>
                  <a:txBody>
                    <a:bodyPr/>
                    <a:lstStyle/>
                    <a:p>
                      <a:pPr algn="l"/>
                      <a:r>
                        <a:rPr lang="en-US" sz="1400">
                          <a:effectLst/>
                        </a:rPr>
                        <a:t>Apr. 2006</a:t>
                      </a:r>
                    </a:p>
                  </a:txBody>
                  <a:tcPr marL="4401" marR="4401" marT="293" marB="293"/>
                </a:tc>
                <a:tc>
                  <a:txBody>
                    <a:bodyPr/>
                    <a:lstStyle/>
                    <a:p>
                      <a:pPr algn="l"/>
                      <a:r>
                        <a:rPr lang="en-US" sz="1400" dirty="0">
                          <a:solidFill>
                            <a:srgbClr val="FF9300"/>
                          </a:solidFill>
                          <a:effectLst/>
                        </a:rPr>
                        <a:t>BDGP5</a:t>
                      </a:r>
                    </a:p>
                  </a:txBody>
                  <a:tcPr marL="4401" marR="4401" marT="293" marB="293"/>
                </a:tc>
                <a:tc>
                  <a:txBody>
                    <a:bodyPr/>
                    <a:lstStyle/>
                    <a:p>
                      <a:pPr algn="l"/>
                      <a:r>
                        <a:rPr lang="en-US" sz="1400" dirty="0">
                          <a:effectLst/>
                        </a:rPr>
                        <a:t>NA</a:t>
                      </a:r>
                    </a:p>
                  </a:txBody>
                  <a:tcPr marL="4401" marR="4401" marT="293" marB="293"/>
                </a:tc>
                <a:tc>
                  <a:txBody>
                    <a:bodyPr/>
                    <a:lstStyle/>
                    <a:p>
                      <a:pPr algn="l"/>
                      <a:r>
                        <a:rPr lang="en-US" sz="1400" dirty="0">
                          <a:effectLst/>
                        </a:rPr>
                        <a:t>BDGP Release 5</a:t>
                      </a:r>
                    </a:p>
                  </a:txBody>
                  <a:tcPr marL="4401" marR="4401" marT="293" marB="293"/>
                </a:tc>
                <a:extLst>
                  <a:ext uri="{0D108BD9-81ED-4DB2-BD59-A6C34878D82A}">
                    <a16:rowId xmlns:a16="http://schemas.microsoft.com/office/drawing/2014/main" val="386824518"/>
                  </a:ext>
                </a:extLst>
              </a:tr>
              <a:tr h="299016">
                <a:tc>
                  <a:txBody>
                    <a:bodyPr/>
                    <a:lstStyle/>
                    <a:p>
                      <a:pPr algn="l"/>
                      <a:r>
                        <a:rPr lang="en-US" sz="1400" dirty="0">
                          <a:effectLst/>
                        </a:rPr>
                        <a:t>C. elegans</a:t>
                      </a:r>
                    </a:p>
                  </a:txBody>
                  <a:tcPr marL="4401" marR="4401" marT="293" marB="293"/>
                </a:tc>
                <a:tc>
                  <a:txBody>
                    <a:bodyPr/>
                    <a:lstStyle/>
                    <a:p>
                      <a:pPr algn="l"/>
                      <a:r>
                        <a:rPr lang="en-US" sz="1400" dirty="0">
                          <a:solidFill>
                            <a:srgbClr val="C00000"/>
                          </a:solidFill>
                          <a:effectLst/>
                        </a:rPr>
                        <a:t>ce11</a:t>
                      </a:r>
                    </a:p>
                  </a:txBody>
                  <a:tcPr marL="4401" marR="4401" marT="293" marB="293"/>
                </a:tc>
                <a:tc>
                  <a:txBody>
                    <a:bodyPr/>
                    <a:lstStyle/>
                    <a:p>
                      <a:pPr algn="l"/>
                      <a:r>
                        <a:rPr lang="en-US" sz="1400">
                          <a:effectLst/>
                        </a:rPr>
                        <a:t>Feb. 2013</a:t>
                      </a:r>
                    </a:p>
                  </a:txBody>
                  <a:tcPr marL="4401" marR="4401" marT="293" marB="293"/>
                </a:tc>
                <a:tc>
                  <a:txBody>
                    <a:bodyPr/>
                    <a:lstStyle/>
                    <a:p>
                      <a:pPr algn="l"/>
                      <a:r>
                        <a:rPr lang="en-US" sz="1400" dirty="0">
                          <a:solidFill>
                            <a:srgbClr val="FF9300"/>
                          </a:solidFill>
                          <a:effectLst/>
                        </a:rPr>
                        <a:t>WBcel235</a:t>
                      </a:r>
                    </a:p>
                  </a:txBody>
                  <a:tcPr marL="4401" marR="4401" marT="293" marB="293"/>
                </a:tc>
                <a:tc>
                  <a:txBody>
                    <a:bodyPr/>
                    <a:lstStyle/>
                    <a:p>
                      <a:pPr algn="l"/>
                      <a:r>
                        <a:rPr lang="en-US" sz="1400" dirty="0">
                          <a:effectLst/>
                        </a:rPr>
                        <a:t>Apr. 2013 (&gt;=V71)</a:t>
                      </a:r>
                    </a:p>
                  </a:txBody>
                  <a:tcPr marL="4401" marR="4401" marT="293" marB="293"/>
                </a:tc>
                <a:tc>
                  <a:txBody>
                    <a:bodyPr/>
                    <a:lstStyle/>
                    <a:p>
                      <a:pPr algn="l"/>
                      <a:r>
                        <a:rPr lang="en-US" sz="1400" dirty="0">
                          <a:effectLst/>
                        </a:rPr>
                        <a:t>C. elegans Sequencing Consortium WBcel235</a:t>
                      </a:r>
                    </a:p>
                  </a:txBody>
                  <a:tcPr marL="4401" marR="4401" marT="293" marB="293"/>
                </a:tc>
                <a:extLst>
                  <a:ext uri="{0D108BD9-81ED-4DB2-BD59-A6C34878D82A}">
                    <a16:rowId xmlns:a16="http://schemas.microsoft.com/office/drawing/2014/main" val="3669566977"/>
                  </a:ext>
                </a:extLst>
              </a:tr>
              <a:tr h="299016">
                <a:tc>
                  <a:txBody>
                    <a:bodyPr/>
                    <a:lstStyle/>
                    <a:p>
                      <a:pPr algn="l"/>
                      <a:endParaRPr lang="en-US" sz="1400">
                        <a:effectLst/>
                      </a:endParaRPr>
                    </a:p>
                  </a:txBody>
                  <a:tcPr marL="4401" marR="4401" marT="293" marB="293"/>
                </a:tc>
                <a:tc>
                  <a:txBody>
                    <a:bodyPr/>
                    <a:lstStyle/>
                    <a:p>
                      <a:pPr algn="l"/>
                      <a:r>
                        <a:rPr lang="en-US" sz="1400" dirty="0">
                          <a:solidFill>
                            <a:srgbClr val="C00000"/>
                          </a:solidFill>
                          <a:effectLst/>
                        </a:rPr>
                        <a:t>ce10</a:t>
                      </a:r>
                    </a:p>
                  </a:txBody>
                  <a:tcPr marL="4401" marR="4401" marT="293" marB="293"/>
                </a:tc>
                <a:tc>
                  <a:txBody>
                    <a:bodyPr/>
                    <a:lstStyle/>
                    <a:p>
                      <a:pPr algn="l"/>
                      <a:r>
                        <a:rPr lang="en-US" sz="1400">
                          <a:effectLst/>
                        </a:rPr>
                        <a:t>Oct. 2010</a:t>
                      </a:r>
                    </a:p>
                  </a:txBody>
                  <a:tcPr marL="4401" marR="4401" marT="293" marB="293"/>
                </a:tc>
                <a:tc>
                  <a:txBody>
                    <a:bodyPr/>
                    <a:lstStyle/>
                    <a:p>
                      <a:pPr algn="l"/>
                      <a:r>
                        <a:rPr lang="en-US" sz="1400" dirty="0">
                          <a:solidFill>
                            <a:srgbClr val="FF9300"/>
                          </a:solidFill>
                          <a:effectLst/>
                        </a:rPr>
                        <a:t>WS220</a:t>
                      </a:r>
                    </a:p>
                  </a:txBody>
                  <a:tcPr marL="4401" marR="4401" marT="293" marB="293"/>
                </a:tc>
                <a:tc>
                  <a:txBody>
                    <a:bodyPr/>
                    <a:lstStyle/>
                    <a:p>
                      <a:pPr algn="l"/>
                      <a:r>
                        <a:rPr lang="en-US" sz="1400" dirty="0">
                          <a:effectLst/>
                        </a:rPr>
                        <a:t>Feb. 2011 (&gt;=V61, &lt;=V66)</a:t>
                      </a:r>
                    </a:p>
                  </a:txBody>
                  <a:tcPr marL="4401" marR="4401" marT="293" marB="293"/>
                </a:tc>
                <a:tc>
                  <a:txBody>
                    <a:bodyPr/>
                    <a:lstStyle/>
                    <a:p>
                      <a:pPr algn="l"/>
                      <a:r>
                        <a:rPr lang="en-US" sz="1400" dirty="0" err="1">
                          <a:effectLst/>
                        </a:rPr>
                        <a:t>WormBase</a:t>
                      </a:r>
                      <a:r>
                        <a:rPr lang="en-US" sz="1400" dirty="0">
                          <a:effectLst/>
                        </a:rPr>
                        <a:t> v. WS220</a:t>
                      </a:r>
                    </a:p>
                  </a:txBody>
                  <a:tcPr marL="4401" marR="4401" marT="293" marB="293"/>
                </a:tc>
                <a:extLst>
                  <a:ext uri="{0D108BD9-81ED-4DB2-BD59-A6C34878D82A}">
                    <a16:rowId xmlns:a16="http://schemas.microsoft.com/office/drawing/2014/main" val="3943209821"/>
                  </a:ext>
                </a:extLst>
              </a:tr>
            </a:tbl>
          </a:graphicData>
        </a:graphic>
      </p:graphicFrame>
      <p:sp>
        <p:nvSpPr>
          <p:cNvPr id="5" name="TextBox 4">
            <a:extLst>
              <a:ext uri="{FF2B5EF4-FFF2-40B4-BE49-F238E27FC236}">
                <a16:creationId xmlns:a16="http://schemas.microsoft.com/office/drawing/2014/main" id="{89FAC14F-E58C-9A49-AA88-B1A00CD90D1C}"/>
              </a:ext>
            </a:extLst>
          </p:cNvPr>
          <p:cNvSpPr txBox="1"/>
          <p:nvPr/>
        </p:nvSpPr>
        <p:spPr>
          <a:xfrm>
            <a:off x="7017751" y="6334780"/>
            <a:ext cx="4945649" cy="523220"/>
          </a:xfrm>
          <a:prstGeom prst="rect">
            <a:avLst/>
          </a:prstGeom>
          <a:noFill/>
        </p:spPr>
        <p:txBody>
          <a:bodyPr wrap="none" rtlCol="0">
            <a:spAutoFit/>
          </a:bodyPr>
          <a:lstStyle/>
          <a:p>
            <a:r>
              <a:rPr lang="en-US" sz="1400" dirty="0">
                <a:hlinkClick r:id="rId3"/>
              </a:rPr>
              <a:t>https://genome.ucsc.edu/FAQ/FAQreleases.html</a:t>
            </a:r>
            <a:endParaRPr lang="en-US" sz="1400" dirty="0">
              <a:hlinkClick r:id="rId4"/>
            </a:endParaRPr>
          </a:p>
          <a:p>
            <a:r>
              <a:rPr lang="en-US" sz="1400" dirty="0">
                <a:hlinkClick r:id="rId4"/>
              </a:rPr>
              <a:t>https://useast.ensembl.org/info/website/archives/assembly.html</a:t>
            </a:r>
            <a:endParaRPr lang="en-US" sz="1400" dirty="0"/>
          </a:p>
        </p:txBody>
      </p:sp>
    </p:spTree>
    <p:extLst>
      <p:ext uri="{BB962C8B-B14F-4D97-AF65-F5344CB8AC3E}">
        <p14:creationId xmlns:p14="http://schemas.microsoft.com/office/powerpoint/2010/main" val="3473470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1CF8E2-431D-444C-9C19-05955731A1D0}"/>
              </a:ext>
            </a:extLst>
          </p:cNvPr>
          <p:cNvSpPr txBox="1"/>
          <p:nvPr/>
        </p:nvSpPr>
        <p:spPr>
          <a:xfrm>
            <a:off x="1657917" y="776115"/>
            <a:ext cx="9369873" cy="646331"/>
          </a:xfrm>
          <a:prstGeom prst="rect">
            <a:avLst/>
          </a:prstGeom>
          <a:noFill/>
        </p:spPr>
        <p:txBody>
          <a:bodyPr wrap="none" rtlCol="0">
            <a:spAutoFit/>
          </a:bodyPr>
          <a:lstStyle/>
          <a:p>
            <a:r>
              <a:rPr lang="en-US" sz="3600" dirty="0">
                <a:latin typeface="Copperplate Gothic Bold" panose="020E0705020206020404" pitchFamily="34" charset="77"/>
              </a:rPr>
              <a:t>Prepare annotation data, </a:t>
            </a:r>
            <a:r>
              <a:rPr lang="en-US" sz="3600" i="1" dirty="0" err="1">
                <a:latin typeface="Helvetica" pitchFamily="2" charset="0"/>
              </a:rPr>
              <a:t>toGRanges</a:t>
            </a:r>
            <a:endParaRPr lang="en-US" sz="3600" i="1" dirty="0">
              <a:latin typeface="Helvetica" pitchFamily="2" charset="0"/>
            </a:endParaRPr>
          </a:p>
        </p:txBody>
      </p:sp>
      <p:sp>
        <p:nvSpPr>
          <p:cNvPr id="3" name="Rectangle 2">
            <a:extLst>
              <a:ext uri="{FF2B5EF4-FFF2-40B4-BE49-F238E27FC236}">
                <a16:creationId xmlns:a16="http://schemas.microsoft.com/office/drawing/2014/main" id="{DEC0F7C4-5B09-1D49-9C29-B5C97345F6CB}"/>
              </a:ext>
            </a:extLst>
          </p:cNvPr>
          <p:cNvSpPr/>
          <p:nvPr/>
        </p:nvSpPr>
        <p:spPr>
          <a:xfrm>
            <a:off x="1164210" y="1694980"/>
            <a:ext cx="9863580" cy="923330"/>
          </a:xfrm>
          <a:prstGeom prst="rect">
            <a:avLst/>
          </a:prstGeom>
          <a:solidFill>
            <a:schemeClr val="bg2"/>
          </a:solidFill>
          <a:ln>
            <a:solidFill>
              <a:schemeClr val="bg1">
                <a:lumMod val="65000"/>
              </a:schemeClr>
            </a:solidFill>
          </a:ln>
        </p:spPr>
        <p:txBody>
          <a:bodyPr wrap="square">
            <a:spAutoFit/>
          </a:bodyPr>
          <a:lstStyle/>
          <a:p>
            <a:r>
              <a:rPr lang="en-US" b="1" i="0" u="none" strike="noStrike" dirty="0">
                <a:solidFill>
                  <a:srgbClr val="007020"/>
                </a:solidFill>
                <a:effectLst/>
                <a:latin typeface="inherit"/>
              </a:rPr>
              <a:t>library</a:t>
            </a:r>
            <a:r>
              <a:rPr lang="en-US" b="0" i="0" u="none" strike="noStrike" dirty="0">
                <a:solidFill>
                  <a:srgbClr val="00008B"/>
                </a:solidFill>
                <a:effectLst/>
                <a:latin typeface="Courier New" panose="02070309020205020404" pitchFamily="49" charset="0"/>
              </a:rPr>
              <a:t>(TxDb.Hsapiens.UCSC.hg19.knownGene)</a:t>
            </a:r>
            <a:r>
              <a:rPr lang="en-US" b="0" i="0" dirty="0">
                <a:solidFill>
                  <a:srgbClr val="000000"/>
                </a:solidFill>
                <a:effectLst/>
                <a:latin typeface="Courier New" panose="02070309020205020404" pitchFamily="49" charset="0"/>
              </a:rPr>
              <a:t> </a:t>
            </a:r>
          </a:p>
          <a:p>
            <a:r>
              <a:rPr lang="en-US" b="0" i="0" u="none" strike="noStrike" dirty="0" err="1">
                <a:solidFill>
                  <a:srgbClr val="00008B"/>
                </a:solidFill>
                <a:effectLst/>
                <a:latin typeface="Courier New" panose="02070309020205020404" pitchFamily="49" charset="0"/>
              </a:rPr>
              <a:t>annoData</a:t>
            </a:r>
            <a:r>
              <a:rPr lang="en-US" b="0" i="0" u="none" strike="noStrike" dirty="0">
                <a:solidFill>
                  <a:srgbClr val="00008B"/>
                </a:solidFill>
                <a:effectLst/>
                <a:latin typeface="Courier New" panose="02070309020205020404" pitchFamily="49" charset="0"/>
              </a:rPr>
              <a:t> &lt;-</a:t>
            </a:r>
            <a:r>
              <a:rPr lang="en-US" b="0" i="0" u="none" strike="noStrike" dirty="0">
                <a:solidFill>
                  <a:srgbClr val="4070A0"/>
                </a:solidFill>
                <a:effectLst/>
                <a:latin typeface="Courier New" panose="02070309020205020404" pitchFamily="49" charset="0"/>
              </a:rPr>
              <a:t> </a:t>
            </a:r>
            <a:r>
              <a:rPr lang="en-US" b="1" i="0" u="none" strike="noStrike" dirty="0" err="1">
                <a:solidFill>
                  <a:srgbClr val="007020"/>
                </a:solidFill>
                <a:effectLst/>
                <a:latin typeface="inherit"/>
              </a:rPr>
              <a:t>toGRanges</a:t>
            </a:r>
            <a:r>
              <a:rPr lang="en-US" b="0" i="0" u="none" strike="noStrike" dirty="0">
                <a:solidFill>
                  <a:srgbClr val="00008B"/>
                </a:solidFill>
                <a:effectLst/>
                <a:latin typeface="Courier New" panose="02070309020205020404" pitchFamily="49" charset="0"/>
              </a:rPr>
              <a:t>(TxDb.Hsapiens.UCSC.hg19.knownGene, </a:t>
            </a:r>
            <a:r>
              <a:rPr lang="en-US" b="0" i="0" u="none" strike="noStrike" dirty="0">
                <a:solidFill>
                  <a:srgbClr val="902000"/>
                </a:solidFill>
                <a:effectLst/>
                <a:latin typeface="Courier New" panose="02070309020205020404" pitchFamily="49" charset="0"/>
              </a:rPr>
              <a:t>feature=</a:t>
            </a:r>
            <a:r>
              <a:rPr lang="en-US" b="0" i="0" u="none" strike="noStrike" dirty="0">
                <a:solidFill>
                  <a:srgbClr val="4070A0"/>
                </a:solidFill>
                <a:effectLst/>
                <a:latin typeface="Courier New" panose="02070309020205020404" pitchFamily="49" charset="0"/>
              </a:rPr>
              <a:t>"gene"</a:t>
            </a:r>
            <a:r>
              <a:rPr lang="en-US" b="0" i="0" u="none" strike="noStrike" dirty="0">
                <a:solidFill>
                  <a:srgbClr val="00008B"/>
                </a:solidFill>
                <a:effectLst/>
                <a:latin typeface="Courier New" panose="02070309020205020404" pitchFamily="49" charset="0"/>
              </a:rPr>
              <a:t>)</a:t>
            </a:r>
          </a:p>
          <a:p>
            <a:r>
              <a:rPr lang="en-US" b="0" i="0" u="none" strike="noStrike" dirty="0" err="1">
                <a:solidFill>
                  <a:srgbClr val="00008B"/>
                </a:solidFill>
                <a:effectLst/>
                <a:latin typeface="Courier New" panose="02070309020205020404" pitchFamily="49" charset="0"/>
              </a:rPr>
              <a:t>annoData</a:t>
            </a:r>
            <a:r>
              <a:rPr lang="en-US" b="0" i="0" u="none" strike="noStrike" dirty="0">
                <a:solidFill>
                  <a:srgbClr val="00008B"/>
                </a:solidFill>
                <a:effectLst/>
                <a:latin typeface="Courier New" panose="02070309020205020404" pitchFamily="49" charset="0"/>
              </a:rPr>
              <a:t>[</a:t>
            </a:r>
            <a:r>
              <a:rPr lang="en-US" b="0" i="0" u="none" strike="noStrike" dirty="0">
                <a:solidFill>
                  <a:srgbClr val="40A070"/>
                </a:solidFill>
                <a:effectLst/>
                <a:latin typeface="Courier New" panose="02070309020205020404" pitchFamily="49" charset="0"/>
              </a:rPr>
              <a:t>1</a:t>
            </a:r>
            <a:r>
              <a:rPr lang="en-US" b="0" i="0" u="none" strike="noStrike" dirty="0">
                <a:solidFill>
                  <a:srgbClr val="00008B"/>
                </a:solidFill>
                <a:effectLst/>
                <a:latin typeface="Courier New" panose="02070309020205020404" pitchFamily="49" charset="0"/>
              </a:rPr>
              <a:t>]</a:t>
            </a:r>
            <a:endParaRPr lang="en-US" dirty="0"/>
          </a:p>
        </p:txBody>
      </p:sp>
      <p:sp>
        <p:nvSpPr>
          <p:cNvPr id="5" name="Rectangle 4">
            <a:extLst>
              <a:ext uri="{FF2B5EF4-FFF2-40B4-BE49-F238E27FC236}">
                <a16:creationId xmlns:a16="http://schemas.microsoft.com/office/drawing/2014/main" id="{F2457E08-2E6D-874A-A7F4-62C4786D1F49}"/>
              </a:ext>
            </a:extLst>
          </p:cNvPr>
          <p:cNvSpPr/>
          <p:nvPr/>
        </p:nvSpPr>
        <p:spPr>
          <a:xfrm>
            <a:off x="1164210" y="2618310"/>
            <a:ext cx="9863580" cy="1754326"/>
          </a:xfrm>
          <a:prstGeom prst="rect">
            <a:avLst/>
          </a:prstGeom>
          <a:ln>
            <a:solidFill>
              <a:schemeClr val="bg1">
                <a:lumMod val="65000"/>
              </a:schemeClr>
            </a:solidFill>
          </a:ln>
        </p:spPr>
        <p:txBody>
          <a:bodyPr wrap="square">
            <a:spAutoFit/>
          </a:bodyPr>
          <a:lstStyle/>
          <a:p>
            <a:r>
              <a:rPr lang="en-US" b="0" i="1" dirty="0">
                <a:solidFill>
                  <a:srgbClr val="60A0B0"/>
                </a:solidFill>
                <a:effectLst/>
                <a:latin typeface="Courier New" panose="02070309020205020404" pitchFamily="49" charset="0"/>
              </a:rPr>
              <a:t>## </a:t>
            </a:r>
            <a:r>
              <a:rPr lang="en-US" b="0" i="1" dirty="0" err="1">
                <a:solidFill>
                  <a:srgbClr val="60A0B0"/>
                </a:solidFill>
                <a:effectLst/>
                <a:latin typeface="Courier New" panose="02070309020205020404" pitchFamily="49" charset="0"/>
              </a:rPr>
              <a:t>GRanges</a:t>
            </a:r>
            <a:r>
              <a:rPr lang="en-US" b="0" i="1" dirty="0">
                <a:solidFill>
                  <a:srgbClr val="60A0B0"/>
                </a:solidFill>
                <a:effectLst/>
                <a:latin typeface="Courier New" panose="02070309020205020404" pitchFamily="49" charset="0"/>
              </a:rPr>
              <a:t> object with 1 range and 0 metadata columns:</a:t>
            </a:r>
            <a:r>
              <a:rPr lang="en-US" b="0" i="0" dirty="0">
                <a:solidFill>
                  <a:srgbClr val="000000"/>
                </a:solidFill>
                <a:effectLst/>
                <a:latin typeface="Courier New" panose="02070309020205020404" pitchFamily="49" charset="0"/>
              </a:rPr>
              <a:t> </a:t>
            </a:r>
          </a:p>
          <a:p>
            <a:r>
              <a:rPr lang="en-US" b="0" i="1" dirty="0">
                <a:solidFill>
                  <a:srgbClr val="60A0B0"/>
                </a:solidFill>
                <a:effectLst/>
                <a:latin typeface="Courier New" panose="02070309020205020404" pitchFamily="49" charset="0"/>
              </a:rPr>
              <a:t>##    </a:t>
            </a:r>
            <a:r>
              <a:rPr lang="en-US" b="0" i="1" dirty="0" err="1">
                <a:solidFill>
                  <a:srgbClr val="60A0B0"/>
                </a:solidFill>
                <a:effectLst/>
                <a:latin typeface="Courier New" panose="02070309020205020404" pitchFamily="49" charset="0"/>
              </a:rPr>
              <a:t>seqnames</a:t>
            </a:r>
            <a:r>
              <a:rPr lang="en-US" b="0" i="1" dirty="0">
                <a:solidFill>
                  <a:srgbClr val="60A0B0"/>
                </a:solidFill>
                <a:effectLst/>
                <a:latin typeface="Courier New" panose="02070309020205020404" pitchFamily="49" charset="0"/>
              </a:rPr>
              <a:t>            ranges  strand</a:t>
            </a:r>
            <a:r>
              <a:rPr lang="en-US" b="0" i="0" dirty="0">
                <a:solidFill>
                  <a:srgbClr val="000000"/>
                </a:solidFill>
                <a:effectLst/>
                <a:latin typeface="Courier New" panose="02070309020205020404" pitchFamily="49" charset="0"/>
              </a:rPr>
              <a:t> </a:t>
            </a:r>
          </a:p>
          <a:p>
            <a:r>
              <a:rPr lang="en-US" b="0" i="1" dirty="0">
                <a:solidFill>
                  <a:srgbClr val="60A0B0"/>
                </a:solidFill>
                <a:effectLst/>
                <a:latin typeface="Courier New" panose="02070309020205020404" pitchFamily="49" charset="0"/>
              </a:rPr>
              <a:t>##       &lt;</a:t>
            </a:r>
            <a:r>
              <a:rPr lang="en-US" b="0" i="1" dirty="0" err="1">
                <a:solidFill>
                  <a:srgbClr val="60A0B0"/>
                </a:solidFill>
                <a:effectLst/>
                <a:latin typeface="Courier New" panose="02070309020205020404" pitchFamily="49" charset="0"/>
              </a:rPr>
              <a:t>Rle</a:t>
            </a:r>
            <a:r>
              <a:rPr lang="en-US" b="0" i="1" dirty="0">
                <a:solidFill>
                  <a:srgbClr val="60A0B0"/>
                </a:solidFill>
                <a:effectLst/>
                <a:latin typeface="Courier New" panose="02070309020205020404" pitchFamily="49" charset="0"/>
              </a:rPr>
              <a:t>&gt;         &lt;</a:t>
            </a:r>
            <a:r>
              <a:rPr lang="en-US" b="0" i="1" dirty="0" err="1">
                <a:solidFill>
                  <a:srgbClr val="60A0B0"/>
                </a:solidFill>
                <a:effectLst/>
                <a:latin typeface="Courier New" panose="02070309020205020404" pitchFamily="49" charset="0"/>
              </a:rPr>
              <a:t>IRanges</a:t>
            </a:r>
            <a:r>
              <a:rPr lang="en-US" b="0" i="1" dirty="0">
                <a:solidFill>
                  <a:srgbClr val="60A0B0"/>
                </a:solidFill>
                <a:effectLst/>
                <a:latin typeface="Courier New" panose="02070309020205020404" pitchFamily="49" charset="0"/>
              </a:rPr>
              <a:t>&gt;   &lt;</a:t>
            </a:r>
            <a:r>
              <a:rPr lang="en-US" b="0" i="1" dirty="0" err="1">
                <a:solidFill>
                  <a:srgbClr val="60A0B0"/>
                </a:solidFill>
                <a:effectLst/>
                <a:latin typeface="Courier New" panose="02070309020205020404" pitchFamily="49" charset="0"/>
              </a:rPr>
              <a:t>Rle</a:t>
            </a:r>
            <a:r>
              <a:rPr lang="en-US" b="0" i="1" dirty="0">
                <a:solidFill>
                  <a:srgbClr val="60A0B0"/>
                </a:solidFill>
                <a:effectLst/>
                <a:latin typeface="Courier New" panose="02070309020205020404" pitchFamily="49" charset="0"/>
              </a:rPr>
              <a:t>&gt;</a:t>
            </a:r>
            <a:r>
              <a:rPr lang="en-US" b="0" i="0" dirty="0">
                <a:solidFill>
                  <a:srgbClr val="000000"/>
                </a:solidFill>
                <a:effectLst/>
                <a:latin typeface="Courier New" panose="02070309020205020404" pitchFamily="49" charset="0"/>
              </a:rPr>
              <a:t> </a:t>
            </a:r>
          </a:p>
          <a:p>
            <a:r>
              <a:rPr lang="en-US" b="0" i="1" dirty="0">
                <a:solidFill>
                  <a:srgbClr val="60A0B0"/>
                </a:solidFill>
                <a:effectLst/>
                <a:latin typeface="Courier New" panose="02070309020205020404" pitchFamily="49" charset="0"/>
              </a:rPr>
              <a:t>## 1     chr19 58858172-58874214       –</a:t>
            </a:r>
            <a:r>
              <a:rPr lang="en-US" b="0" i="0" dirty="0">
                <a:solidFill>
                  <a:srgbClr val="000000"/>
                </a:solidFill>
                <a:effectLst/>
                <a:latin typeface="Courier New" panose="02070309020205020404" pitchFamily="49" charset="0"/>
              </a:rPr>
              <a:t> </a:t>
            </a:r>
          </a:p>
          <a:p>
            <a:r>
              <a:rPr lang="en-US" b="0" i="1" dirty="0">
                <a:solidFill>
                  <a:srgbClr val="60A0B0"/>
                </a:solidFill>
                <a:effectLst/>
                <a:latin typeface="Courier New" panose="02070309020205020404" pitchFamily="49" charset="0"/>
              </a:rPr>
              <a:t>## -------</a:t>
            </a:r>
            <a:r>
              <a:rPr lang="en-US" b="0" i="0" dirty="0">
                <a:solidFill>
                  <a:srgbClr val="000000"/>
                </a:solidFill>
                <a:effectLst/>
                <a:latin typeface="Courier New" panose="02070309020205020404" pitchFamily="49" charset="0"/>
              </a:rPr>
              <a:t> </a:t>
            </a:r>
          </a:p>
          <a:p>
            <a:r>
              <a:rPr lang="en-US" b="0" i="1" dirty="0">
                <a:solidFill>
                  <a:srgbClr val="60A0B0"/>
                </a:solidFill>
                <a:effectLst/>
                <a:latin typeface="Courier New" panose="02070309020205020404" pitchFamily="49" charset="0"/>
              </a:rPr>
              <a:t>## </a:t>
            </a:r>
            <a:r>
              <a:rPr lang="en-US" b="0" i="1" dirty="0" err="1">
                <a:solidFill>
                  <a:srgbClr val="60A0B0"/>
                </a:solidFill>
                <a:effectLst/>
                <a:latin typeface="Courier New" panose="02070309020205020404" pitchFamily="49" charset="0"/>
              </a:rPr>
              <a:t>seqinfo</a:t>
            </a:r>
            <a:r>
              <a:rPr lang="en-US" b="0" i="1" dirty="0">
                <a:solidFill>
                  <a:srgbClr val="60A0B0"/>
                </a:solidFill>
                <a:effectLst/>
                <a:latin typeface="Courier New" panose="02070309020205020404" pitchFamily="49" charset="0"/>
              </a:rPr>
              <a:t>: 93 sequences (1 circular) from hg19 genome</a:t>
            </a:r>
            <a:endParaRPr lang="en-US" dirty="0"/>
          </a:p>
        </p:txBody>
      </p:sp>
      <p:pic>
        <p:nvPicPr>
          <p:cNvPr id="7" name="Graphic 6" descr="Database">
            <a:extLst>
              <a:ext uri="{FF2B5EF4-FFF2-40B4-BE49-F238E27FC236}">
                <a16:creationId xmlns:a16="http://schemas.microsoft.com/office/drawing/2014/main" id="{6C0FB5CF-7716-BE4E-AE87-260EF91B8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517" y="508046"/>
            <a:ext cx="914400" cy="914400"/>
          </a:xfrm>
          <a:prstGeom prst="rect">
            <a:avLst/>
          </a:prstGeom>
        </p:spPr>
      </p:pic>
    </p:spTree>
    <p:extLst>
      <p:ext uri="{BB962C8B-B14F-4D97-AF65-F5344CB8AC3E}">
        <p14:creationId xmlns:p14="http://schemas.microsoft.com/office/powerpoint/2010/main" val="520491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FC95E0A-08C5-8849-9F32-FB1F6C9E8129}"/>
              </a:ext>
            </a:extLst>
          </p:cNvPr>
          <p:cNvGrpSpPr/>
          <p:nvPr/>
        </p:nvGrpSpPr>
        <p:grpSpPr>
          <a:xfrm>
            <a:off x="633561" y="719534"/>
            <a:ext cx="10924877" cy="5920678"/>
            <a:chOff x="24978" y="210235"/>
            <a:chExt cx="11893635" cy="6445691"/>
          </a:xfrm>
        </p:grpSpPr>
        <p:sp>
          <p:nvSpPr>
            <p:cNvPr id="128" name="Freeform 127">
              <a:extLst>
                <a:ext uri="{FF2B5EF4-FFF2-40B4-BE49-F238E27FC236}">
                  <a16:creationId xmlns:a16="http://schemas.microsoft.com/office/drawing/2014/main" id="{EF71FCED-DE0F-0245-951F-1D34C7DE0497}"/>
                </a:ext>
              </a:extLst>
            </p:cNvPr>
            <p:cNvSpPr/>
            <p:nvPr/>
          </p:nvSpPr>
          <p:spPr>
            <a:xfrm>
              <a:off x="5053721" y="4964339"/>
              <a:ext cx="561243" cy="887850"/>
            </a:xfrm>
            <a:custGeom>
              <a:avLst/>
              <a:gdLst>
                <a:gd name="connsiteX0" fmla="*/ 0 w 796413"/>
                <a:gd name="connsiteY0" fmla="*/ 865268 h 887850"/>
                <a:gd name="connsiteX1" fmla="*/ 186813 w 796413"/>
                <a:gd name="connsiteY1" fmla="*/ 737449 h 887850"/>
                <a:gd name="connsiteX2" fmla="*/ 373626 w 796413"/>
                <a:gd name="connsiteY2" fmla="*/ 30 h 887850"/>
                <a:gd name="connsiteX3" fmla="*/ 609600 w 796413"/>
                <a:gd name="connsiteY3" fmla="*/ 766946 h 887850"/>
                <a:gd name="connsiteX4" fmla="*/ 796413 w 796413"/>
                <a:gd name="connsiteY4" fmla="*/ 875101 h 88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413" h="887850">
                  <a:moveTo>
                    <a:pt x="0" y="865268"/>
                  </a:moveTo>
                  <a:cubicBezTo>
                    <a:pt x="62271" y="873461"/>
                    <a:pt x="124542" y="881655"/>
                    <a:pt x="186813" y="737449"/>
                  </a:cubicBezTo>
                  <a:cubicBezTo>
                    <a:pt x="249084" y="593243"/>
                    <a:pt x="303162" y="-4886"/>
                    <a:pt x="373626" y="30"/>
                  </a:cubicBezTo>
                  <a:cubicBezTo>
                    <a:pt x="444090" y="4946"/>
                    <a:pt x="539136" y="621101"/>
                    <a:pt x="609600" y="766946"/>
                  </a:cubicBezTo>
                  <a:cubicBezTo>
                    <a:pt x="680065" y="912791"/>
                    <a:pt x="738239" y="893946"/>
                    <a:pt x="796413" y="875101"/>
                  </a:cubicBezTo>
                </a:path>
              </a:pathLst>
            </a:custGeom>
            <a:solidFill>
              <a:srgbClr val="FF9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a:extLst>
                <a:ext uri="{FF2B5EF4-FFF2-40B4-BE49-F238E27FC236}">
                  <a16:creationId xmlns:a16="http://schemas.microsoft.com/office/drawing/2014/main" id="{2E98D702-18B8-3B45-85D3-2A0E4020A194}"/>
                </a:ext>
              </a:extLst>
            </p:cNvPr>
            <p:cNvSpPr/>
            <p:nvPr/>
          </p:nvSpPr>
          <p:spPr>
            <a:xfrm>
              <a:off x="5540454" y="3224342"/>
              <a:ext cx="561243" cy="887850"/>
            </a:xfrm>
            <a:custGeom>
              <a:avLst/>
              <a:gdLst>
                <a:gd name="connsiteX0" fmla="*/ 0 w 796413"/>
                <a:gd name="connsiteY0" fmla="*/ 865268 h 887850"/>
                <a:gd name="connsiteX1" fmla="*/ 186813 w 796413"/>
                <a:gd name="connsiteY1" fmla="*/ 737449 h 887850"/>
                <a:gd name="connsiteX2" fmla="*/ 373626 w 796413"/>
                <a:gd name="connsiteY2" fmla="*/ 30 h 887850"/>
                <a:gd name="connsiteX3" fmla="*/ 609600 w 796413"/>
                <a:gd name="connsiteY3" fmla="*/ 766946 h 887850"/>
                <a:gd name="connsiteX4" fmla="*/ 796413 w 796413"/>
                <a:gd name="connsiteY4" fmla="*/ 875101 h 88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413" h="887850">
                  <a:moveTo>
                    <a:pt x="0" y="865268"/>
                  </a:moveTo>
                  <a:cubicBezTo>
                    <a:pt x="62271" y="873461"/>
                    <a:pt x="124542" y="881655"/>
                    <a:pt x="186813" y="737449"/>
                  </a:cubicBezTo>
                  <a:cubicBezTo>
                    <a:pt x="249084" y="593243"/>
                    <a:pt x="303162" y="-4886"/>
                    <a:pt x="373626" y="30"/>
                  </a:cubicBezTo>
                  <a:cubicBezTo>
                    <a:pt x="444090" y="4946"/>
                    <a:pt x="539136" y="621101"/>
                    <a:pt x="609600" y="766946"/>
                  </a:cubicBezTo>
                  <a:cubicBezTo>
                    <a:pt x="680065" y="912791"/>
                    <a:pt x="738239" y="893946"/>
                    <a:pt x="796413" y="875101"/>
                  </a:cubicBezTo>
                </a:path>
              </a:pathLst>
            </a:custGeom>
            <a:solidFill>
              <a:srgbClr val="FF9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a:extLst>
                <a:ext uri="{FF2B5EF4-FFF2-40B4-BE49-F238E27FC236}">
                  <a16:creationId xmlns:a16="http://schemas.microsoft.com/office/drawing/2014/main" id="{067C3451-A53D-1F4F-9D5B-C670452D5FED}"/>
                </a:ext>
              </a:extLst>
            </p:cNvPr>
            <p:cNvSpPr/>
            <p:nvPr/>
          </p:nvSpPr>
          <p:spPr>
            <a:xfrm>
              <a:off x="5534757" y="1946933"/>
              <a:ext cx="561243" cy="887850"/>
            </a:xfrm>
            <a:custGeom>
              <a:avLst/>
              <a:gdLst>
                <a:gd name="connsiteX0" fmla="*/ 0 w 796413"/>
                <a:gd name="connsiteY0" fmla="*/ 865268 h 887850"/>
                <a:gd name="connsiteX1" fmla="*/ 186813 w 796413"/>
                <a:gd name="connsiteY1" fmla="*/ 737449 h 887850"/>
                <a:gd name="connsiteX2" fmla="*/ 373626 w 796413"/>
                <a:gd name="connsiteY2" fmla="*/ 30 h 887850"/>
                <a:gd name="connsiteX3" fmla="*/ 609600 w 796413"/>
                <a:gd name="connsiteY3" fmla="*/ 766946 h 887850"/>
                <a:gd name="connsiteX4" fmla="*/ 796413 w 796413"/>
                <a:gd name="connsiteY4" fmla="*/ 875101 h 88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413" h="887850">
                  <a:moveTo>
                    <a:pt x="0" y="865268"/>
                  </a:moveTo>
                  <a:cubicBezTo>
                    <a:pt x="62271" y="873461"/>
                    <a:pt x="124542" y="881655"/>
                    <a:pt x="186813" y="737449"/>
                  </a:cubicBezTo>
                  <a:cubicBezTo>
                    <a:pt x="249084" y="593243"/>
                    <a:pt x="303162" y="-4886"/>
                    <a:pt x="373626" y="30"/>
                  </a:cubicBezTo>
                  <a:cubicBezTo>
                    <a:pt x="444090" y="4946"/>
                    <a:pt x="539136" y="621101"/>
                    <a:pt x="609600" y="766946"/>
                  </a:cubicBezTo>
                  <a:cubicBezTo>
                    <a:pt x="680065" y="912791"/>
                    <a:pt x="738239" y="893946"/>
                    <a:pt x="796413" y="875101"/>
                  </a:cubicBezTo>
                </a:path>
              </a:pathLst>
            </a:custGeom>
            <a:solidFill>
              <a:srgbClr val="FF9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a:extLst>
                <a:ext uri="{FF2B5EF4-FFF2-40B4-BE49-F238E27FC236}">
                  <a16:creationId xmlns:a16="http://schemas.microsoft.com/office/drawing/2014/main" id="{1180537B-9BBE-1044-A18D-915D774A66AD}"/>
                </a:ext>
              </a:extLst>
            </p:cNvPr>
            <p:cNvSpPr/>
            <p:nvPr/>
          </p:nvSpPr>
          <p:spPr>
            <a:xfrm>
              <a:off x="5543061" y="762145"/>
              <a:ext cx="561243" cy="887850"/>
            </a:xfrm>
            <a:custGeom>
              <a:avLst/>
              <a:gdLst>
                <a:gd name="connsiteX0" fmla="*/ 0 w 796413"/>
                <a:gd name="connsiteY0" fmla="*/ 865268 h 887850"/>
                <a:gd name="connsiteX1" fmla="*/ 186813 w 796413"/>
                <a:gd name="connsiteY1" fmla="*/ 737449 h 887850"/>
                <a:gd name="connsiteX2" fmla="*/ 373626 w 796413"/>
                <a:gd name="connsiteY2" fmla="*/ 30 h 887850"/>
                <a:gd name="connsiteX3" fmla="*/ 609600 w 796413"/>
                <a:gd name="connsiteY3" fmla="*/ 766946 h 887850"/>
                <a:gd name="connsiteX4" fmla="*/ 796413 w 796413"/>
                <a:gd name="connsiteY4" fmla="*/ 875101 h 88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413" h="887850">
                  <a:moveTo>
                    <a:pt x="0" y="865268"/>
                  </a:moveTo>
                  <a:cubicBezTo>
                    <a:pt x="62271" y="873461"/>
                    <a:pt x="124542" y="881655"/>
                    <a:pt x="186813" y="737449"/>
                  </a:cubicBezTo>
                  <a:cubicBezTo>
                    <a:pt x="249084" y="593243"/>
                    <a:pt x="303162" y="-4886"/>
                    <a:pt x="373626" y="30"/>
                  </a:cubicBezTo>
                  <a:cubicBezTo>
                    <a:pt x="444090" y="4946"/>
                    <a:pt x="539136" y="621101"/>
                    <a:pt x="609600" y="766946"/>
                  </a:cubicBezTo>
                  <a:cubicBezTo>
                    <a:pt x="680065" y="912791"/>
                    <a:pt x="738239" y="893946"/>
                    <a:pt x="796413" y="875101"/>
                  </a:cubicBezTo>
                </a:path>
              </a:pathLst>
            </a:custGeom>
            <a:solidFill>
              <a:srgbClr val="FF9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075227" y="224723"/>
              <a:ext cx="2598147" cy="369332"/>
            </a:xfrm>
            <a:prstGeom prst="rect">
              <a:avLst/>
            </a:prstGeom>
            <a:noFill/>
          </p:spPr>
          <p:txBody>
            <a:bodyPr wrap="none" rtlCol="0">
              <a:spAutoFit/>
            </a:bodyPr>
            <a:lstStyle/>
            <a:p>
              <a:r>
                <a:rPr lang="en-US" dirty="0" err="1"/>
                <a:t>PeakLocForDistance</a:t>
              </a:r>
              <a:r>
                <a:rPr lang="en-US" dirty="0"/>
                <a:t>: start</a:t>
              </a:r>
            </a:p>
          </p:txBody>
        </p:sp>
        <p:sp>
          <p:nvSpPr>
            <p:cNvPr id="29" name="TextBox 28"/>
            <p:cNvSpPr txBox="1"/>
            <p:nvPr/>
          </p:nvSpPr>
          <p:spPr>
            <a:xfrm>
              <a:off x="2960585" y="230865"/>
              <a:ext cx="2765629" cy="369332"/>
            </a:xfrm>
            <a:prstGeom prst="rect">
              <a:avLst/>
            </a:prstGeom>
            <a:noFill/>
          </p:spPr>
          <p:txBody>
            <a:bodyPr wrap="none" rtlCol="0">
              <a:spAutoFit/>
            </a:bodyPr>
            <a:lstStyle/>
            <a:p>
              <a:r>
                <a:rPr lang="en-US" dirty="0" err="1"/>
                <a:t>FeatureLocForDistance</a:t>
              </a:r>
              <a:r>
                <a:rPr lang="en-US" dirty="0"/>
                <a:t>: TSS</a:t>
              </a:r>
            </a:p>
          </p:txBody>
        </p:sp>
        <p:cxnSp>
          <p:nvCxnSpPr>
            <p:cNvPr id="5" name="Straight Connector 4"/>
            <p:cNvCxnSpPr/>
            <p:nvPr/>
          </p:nvCxnSpPr>
          <p:spPr>
            <a:xfrm>
              <a:off x="2316613" y="1638795"/>
              <a:ext cx="8087096"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Rounded Rectangle 8"/>
            <p:cNvSpPr/>
            <p:nvPr/>
          </p:nvSpPr>
          <p:spPr>
            <a:xfrm>
              <a:off x="2696623" y="1531917"/>
              <a:ext cx="1638795" cy="10687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ounded Rectangle 9"/>
            <p:cNvSpPr/>
            <p:nvPr/>
          </p:nvSpPr>
          <p:spPr>
            <a:xfrm>
              <a:off x="7588468" y="1531917"/>
              <a:ext cx="2078184" cy="106878"/>
            </a:xfrm>
            <a:prstGeom prst="round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 name="Straight Connector 19"/>
            <p:cNvCxnSpPr/>
            <p:nvPr/>
          </p:nvCxnSpPr>
          <p:spPr>
            <a:xfrm flipV="1">
              <a:off x="2703175" y="1384161"/>
              <a:ext cx="0" cy="190009"/>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V="1">
              <a:off x="7588467" y="1386846"/>
              <a:ext cx="0" cy="198510"/>
            </a:xfrm>
            <a:prstGeom prst="line">
              <a:avLst/>
            </a:prstGeom>
            <a:ln>
              <a:solidFill>
                <a:srgbClr val="C00000"/>
              </a:solidFill>
              <a:prstDash val="solid"/>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3121676" y="1173090"/>
              <a:ext cx="777521" cy="369332"/>
            </a:xfrm>
            <a:prstGeom prst="rect">
              <a:avLst/>
            </a:prstGeom>
            <a:noFill/>
          </p:spPr>
          <p:txBody>
            <a:bodyPr wrap="none" rtlCol="0">
              <a:spAutoFit/>
            </a:bodyPr>
            <a:lstStyle/>
            <a:p>
              <a:r>
                <a:rPr lang="en-US"/>
                <a:t>geneA</a:t>
              </a:r>
              <a:endParaRPr lang="en-US" dirty="0"/>
            </a:p>
          </p:txBody>
        </p:sp>
        <p:cxnSp>
          <p:nvCxnSpPr>
            <p:cNvPr id="26" name="Straight Connector 25"/>
            <p:cNvCxnSpPr/>
            <p:nvPr/>
          </p:nvCxnSpPr>
          <p:spPr>
            <a:xfrm>
              <a:off x="5625678" y="1635115"/>
              <a:ext cx="0" cy="296883"/>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8230012" y="1196928"/>
              <a:ext cx="769506" cy="369332"/>
            </a:xfrm>
            <a:prstGeom prst="rect">
              <a:avLst/>
            </a:prstGeom>
            <a:noFill/>
          </p:spPr>
          <p:txBody>
            <a:bodyPr wrap="none" rtlCol="0">
              <a:spAutoFit/>
            </a:bodyPr>
            <a:lstStyle/>
            <a:p>
              <a:r>
                <a:rPr lang="en-US">
                  <a:solidFill>
                    <a:srgbClr val="C00000"/>
                  </a:solidFill>
                </a:rPr>
                <a:t>geneB</a:t>
              </a:r>
              <a:endParaRPr lang="en-US" dirty="0">
                <a:solidFill>
                  <a:srgbClr val="C00000"/>
                </a:solidFill>
              </a:endParaRPr>
            </a:p>
          </p:txBody>
        </p:sp>
        <p:cxnSp>
          <p:nvCxnSpPr>
            <p:cNvPr id="37" name="Straight Arrow Connector 36"/>
            <p:cNvCxnSpPr/>
            <p:nvPr/>
          </p:nvCxnSpPr>
          <p:spPr>
            <a:xfrm>
              <a:off x="2703176" y="1381594"/>
              <a:ext cx="3689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a:off x="7588467" y="1386846"/>
              <a:ext cx="404551"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7588467" y="1642753"/>
              <a:ext cx="0" cy="29688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2700396" y="1650671"/>
              <a:ext cx="0" cy="29688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6" name="Straight Arrow Connector 45"/>
            <p:cNvCxnSpPr/>
            <p:nvPr/>
          </p:nvCxnSpPr>
          <p:spPr>
            <a:xfrm>
              <a:off x="2713438" y="1793174"/>
              <a:ext cx="291224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a:off x="5614963" y="1792773"/>
              <a:ext cx="197350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83075" y="1432089"/>
              <a:ext cx="1686807" cy="369332"/>
            </a:xfrm>
            <a:prstGeom prst="rect">
              <a:avLst/>
            </a:prstGeom>
            <a:noFill/>
          </p:spPr>
          <p:txBody>
            <a:bodyPr wrap="none" rtlCol="0">
              <a:spAutoFit/>
            </a:bodyPr>
            <a:lstStyle/>
            <a:p>
              <a:r>
                <a:rPr lang="en-US" dirty="0" err="1"/>
                <a:t>nearestLocation</a:t>
              </a:r>
              <a:endParaRPr lang="en-US" dirty="0"/>
            </a:p>
          </p:txBody>
        </p:sp>
        <p:sp>
          <p:nvSpPr>
            <p:cNvPr id="52" name="TextBox 51"/>
            <p:cNvSpPr txBox="1"/>
            <p:nvPr/>
          </p:nvSpPr>
          <p:spPr>
            <a:xfrm>
              <a:off x="172273" y="210235"/>
              <a:ext cx="825867" cy="369332"/>
            </a:xfrm>
            <a:prstGeom prst="rect">
              <a:avLst/>
            </a:prstGeom>
            <a:noFill/>
          </p:spPr>
          <p:txBody>
            <a:bodyPr wrap="none" rtlCol="0">
              <a:spAutoFit/>
            </a:bodyPr>
            <a:lstStyle/>
            <a:p>
              <a:r>
                <a:rPr lang="en-US" dirty="0"/>
                <a:t>output</a:t>
              </a:r>
            </a:p>
          </p:txBody>
        </p:sp>
        <p:sp>
          <p:nvSpPr>
            <p:cNvPr id="53" name="TextBox 52"/>
            <p:cNvSpPr txBox="1"/>
            <p:nvPr/>
          </p:nvSpPr>
          <p:spPr>
            <a:xfrm>
              <a:off x="10672823" y="239004"/>
              <a:ext cx="718658" cy="369332"/>
            </a:xfrm>
            <a:prstGeom prst="rect">
              <a:avLst/>
            </a:prstGeom>
            <a:noFill/>
          </p:spPr>
          <p:txBody>
            <a:bodyPr wrap="none" rtlCol="0">
              <a:spAutoFit/>
            </a:bodyPr>
            <a:lstStyle/>
            <a:p>
              <a:r>
                <a:rPr lang="en-US"/>
                <a:t>result</a:t>
              </a:r>
            </a:p>
          </p:txBody>
        </p:sp>
        <p:sp>
          <p:nvSpPr>
            <p:cNvPr id="54" name="TextBox 53"/>
            <p:cNvSpPr txBox="1"/>
            <p:nvPr/>
          </p:nvSpPr>
          <p:spPr>
            <a:xfrm>
              <a:off x="10676364" y="1394755"/>
              <a:ext cx="769506" cy="369332"/>
            </a:xfrm>
            <a:prstGeom prst="rect">
              <a:avLst/>
            </a:prstGeom>
            <a:noFill/>
          </p:spPr>
          <p:txBody>
            <a:bodyPr wrap="none" rtlCol="0">
              <a:spAutoFit/>
            </a:bodyPr>
            <a:lstStyle/>
            <a:p>
              <a:r>
                <a:rPr lang="en-US" dirty="0" err="1"/>
                <a:t>geneB</a:t>
              </a:r>
              <a:endParaRPr lang="en-US" dirty="0"/>
            </a:p>
          </p:txBody>
        </p:sp>
        <p:sp>
          <p:nvSpPr>
            <p:cNvPr id="55" name="TextBox 54"/>
            <p:cNvSpPr txBox="1"/>
            <p:nvPr/>
          </p:nvSpPr>
          <p:spPr>
            <a:xfrm>
              <a:off x="83075" y="3712301"/>
              <a:ext cx="1372682" cy="646331"/>
            </a:xfrm>
            <a:prstGeom prst="rect">
              <a:avLst/>
            </a:prstGeom>
            <a:noFill/>
          </p:spPr>
          <p:txBody>
            <a:bodyPr wrap="none" rtlCol="0">
              <a:spAutoFit/>
            </a:bodyPr>
            <a:lstStyle/>
            <a:p>
              <a:r>
                <a:rPr lang="en-US" dirty="0"/>
                <a:t>overlapping</a:t>
              </a:r>
            </a:p>
            <a:p>
              <a:r>
                <a:rPr lang="en-US" dirty="0" err="1"/>
                <a:t>maxgap</a:t>
              </a:r>
              <a:r>
                <a:rPr lang="en-US" dirty="0"/>
                <a:t> = 5K</a:t>
              </a:r>
            </a:p>
          </p:txBody>
        </p:sp>
        <p:grpSp>
          <p:nvGrpSpPr>
            <p:cNvPr id="87" name="Group 86"/>
            <p:cNvGrpSpPr/>
            <p:nvPr/>
          </p:nvGrpSpPr>
          <p:grpSpPr>
            <a:xfrm>
              <a:off x="2348733" y="3625658"/>
              <a:ext cx="8087096" cy="987436"/>
              <a:chOff x="2348733" y="2225467"/>
              <a:chExt cx="8087096" cy="987436"/>
            </a:xfrm>
          </p:grpSpPr>
          <p:cxnSp>
            <p:nvCxnSpPr>
              <p:cNvPr id="58" name="Straight Connector 57"/>
              <p:cNvCxnSpPr/>
              <p:nvPr/>
            </p:nvCxnSpPr>
            <p:spPr>
              <a:xfrm>
                <a:off x="2348733" y="2691172"/>
                <a:ext cx="8087096" cy="0"/>
              </a:xfrm>
              <a:prstGeom prst="line">
                <a:avLst/>
              </a:prstGeom>
              <a:ln w="28575"/>
            </p:spPr>
            <p:style>
              <a:lnRef idx="1">
                <a:schemeClr val="dk1"/>
              </a:lnRef>
              <a:fillRef idx="0">
                <a:schemeClr val="dk1"/>
              </a:fillRef>
              <a:effectRef idx="0">
                <a:schemeClr val="dk1"/>
              </a:effectRef>
              <a:fontRef idx="minor">
                <a:schemeClr val="tx1"/>
              </a:fontRef>
            </p:style>
          </p:cxnSp>
          <p:sp>
            <p:nvSpPr>
              <p:cNvPr id="59" name="Rounded Rectangle 58"/>
              <p:cNvSpPr/>
              <p:nvPr/>
            </p:nvSpPr>
            <p:spPr>
              <a:xfrm>
                <a:off x="2728743" y="2584294"/>
                <a:ext cx="1638795" cy="10687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ounded Rectangle 59"/>
              <p:cNvSpPr/>
              <p:nvPr/>
            </p:nvSpPr>
            <p:spPr>
              <a:xfrm>
                <a:off x="7620588" y="2584294"/>
                <a:ext cx="2078184" cy="106878"/>
              </a:xfrm>
              <a:prstGeom prst="round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1" name="Straight Connector 60"/>
              <p:cNvCxnSpPr/>
              <p:nvPr/>
            </p:nvCxnSpPr>
            <p:spPr>
              <a:xfrm flipV="1">
                <a:off x="4367538" y="2441790"/>
                <a:ext cx="0" cy="190008"/>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flipV="1">
                <a:off x="7620587" y="2439223"/>
                <a:ext cx="0" cy="198510"/>
              </a:xfrm>
              <a:prstGeom prst="line">
                <a:avLst/>
              </a:prstGeom>
              <a:ln>
                <a:solidFill>
                  <a:srgbClr val="C00000"/>
                </a:solidFill>
                <a:prstDash val="solid"/>
              </a:ln>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3153796" y="2225467"/>
                <a:ext cx="777521" cy="369332"/>
              </a:xfrm>
              <a:prstGeom prst="rect">
                <a:avLst/>
              </a:prstGeom>
              <a:noFill/>
            </p:spPr>
            <p:txBody>
              <a:bodyPr wrap="none" rtlCol="0">
                <a:spAutoFit/>
              </a:bodyPr>
              <a:lstStyle/>
              <a:p>
                <a:r>
                  <a:rPr lang="en-US"/>
                  <a:t>geneA</a:t>
                </a:r>
                <a:endParaRPr lang="en-US" dirty="0"/>
              </a:p>
            </p:txBody>
          </p:sp>
          <p:cxnSp>
            <p:nvCxnSpPr>
              <p:cNvPr id="64" name="Straight Connector 63"/>
              <p:cNvCxnSpPr/>
              <p:nvPr/>
            </p:nvCxnSpPr>
            <p:spPr>
              <a:xfrm>
                <a:off x="5629252" y="2691172"/>
                <a:ext cx="0" cy="296883"/>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65" name="TextBox 64"/>
              <p:cNvSpPr txBox="1"/>
              <p:nvPr/>
            </p:nvSpPr>
            <p:spPr>
              <a:xfrm>
                <a:off x="8262132" y="2249305"/>
                <a:ext cx="769506" cy="369332"/>
              </a:xfrm>
              <a:prstGeom prst="rect">
                <a:avLst/>
              </a:prstGeom>
              <a:noFill/>
            </p:spPr>
            <p:txBody>
              <a:bodyPr wrap="none" rtlCol="0">
                <a:spAutoFit/>
              </a:bodyPr>
              <a:lstStyle/>
              <a:p>
                <a:r>
                  <a:rPr lang="en-US">
                    <a:solidFill>
                      <a:srgbClr val="C00000"/>
                    </a:solidFill>
                  </a:rPr>
                  <a:t>geneB</a:t>
                </a:r>
                <a:endParaRPr lang="en-US" dirty="0">
                  <a:solidFill>
                    <a:srgbClr val="C00000"/>
                  </a:solidFill>
                </a:endParaRPr>
              </a:p>
            </p:txBody>
          </p:sp>
          <p:cxnSp>
            <p:nvCxnSpPr>
              <p:cNvPr id="66" name="Straight Arrow Connector 65"/>
              <p:cNvCxnSpPr/>
              <p:nvPr/>
            </p:nvCxnSpPr>
            <p:spPr>
              <a:xfrm flipH="1">
                <a:off x="3993859" y="2439223"/>
                <a:ext cx="3736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7620587" y="2439223"/>
                <a:ext cx="404551"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a:xfrm>
                <a:off x="8749308" y="2695130"/>
                <a:ext cx="0" cy="29688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2901514" y="2686347"/>
                <a:ext cx="0" cy="29688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a:off x="6024542" y="2700697"/>
                <a:ext cx="0" cy="296883"/>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75" name="Rounded Rectangle 74"/>
              <p:cNvSpPr/>
              <p:nvPr/>
            </p:nvSpPr>
            <p:spPr>
              <a:xfrm>
                <a:off x="4915471" y="2582083"/>
                <a:ext cx="1708624" cy="86905"/>
              </a:xfrm>
              <a:prstGeom prst="roundRect">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TextBox 75"/>
              <p:cNvSpPr txBox="1"/>
              <p:nvPr/>
            </p:nvSpPr>
            <p:spPr>
              <a:xfrm>
                <a:off x="5959266" y="2233897"/>
                <a:ext cx="767903" cy="369332"/>
              </a:xfrm>
              <a:prstGeom prst="rect">
                <a:avLst/>
              </a:prstGeom>
              <a:noFill/>
            </p:spPr>
            <p:txBody>
              <a:bodyPr wrap="none" rtlCol="0">
                <a:spAutoFit/>
              </a:bodyPr>
              <a:lstStyle/>
              <a:p>
                <a:r>
                  <a:rPr lang="en-US" dirty="0" err="1">
                    <a:solidFill>
                      <a:srgbClr val="00B050"/>
                    </a:solidFill>
                  </a:rPr>
                  <a:t>geneC</a:t>
                </a:r>
                <a:endParaRPr lang="en-US" dirty="0">
                  <a:solidFill>
                    <a:srgbClr val="00B050"/>
                  </a:solidFill>
                </a:endParaRPr>
              </a:p>
            </p:txBody>
          </p:sp>
          <p:cxnSp>
            <p:nvCxnSpPr>
              <p:cNvPr id="77" name="Straight Arrow Connector 76"/>
              <p:cNvCxnSpPr/>
              <p:nvPr/>
            </p:nvCxnSpPr>
            <p:spPr>
              <a:xfrm>
                <a:off x="4915471" y="2448142"/>
                <a:ext cx="404551" cy="0"/>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79" name="Straight Connector 78"/>
              <p:cNvCxnSpPr/>
              <p:nvPr/>
            </p:nvCxnSpPr>
            <p:spPr>
              <a:xfrm flipV="1">
                <a:off x="4915472" y="2448743"/>
                <a:ext cx="0" cy="198510"/>
              </a:xfrm>
              <a:prstGeom prst="line">
                <a:avLst/>
              </a:prstGeom>
              <a:ln>
                <a:solidFill>
                  <a:srgbClr val="00B050"/>
                </a:solidFill>
                <a:prstDash val="solid"/>
              </a:ln>
            </p:spPr>
            <p:style>
              <a:lnRef idx="1">
                <a:schemeClr val="dk1"/>
              </a:lnRef>
              <a:fillRef idx="0">
                <a:schemeClr val="dk1"/>
              </a:fillRef>
              <a:effectRef idx="0">
                <a:schemeClr val="dk1"/>
              </a:effectRef>
              <a:fontRef idx="minor">
                <a:schemeClr val="tx1"/>
              </a:fontRef>
            </p:style>
          </p:cxnSp>
          <p:cxnSp>
            <p:nvCxnSpPr>
              <p:cNvPr id="81" name="Straight Arrow Connector 80"/>
              <p:cNvCxnSpPr/>
              <p:nvPr/>
            </p:nvCxnSpPr>
            <p:spPr>
              <a:xfrm>
                <a:off x="2901514" y="2839613"/>
                <a:ext cx="2727738"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p:cNvCxnSpPr/>
              <p:nvPr/>
            </p:nvCxnSpPr>
            <p:spPr>
              <a:xfrm>
                <a:off x="6024543" y="2853521"/>
                <a:ext cx="2727738"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84" name="TextBox 83"/>
              <p:cNvSpPr txBox="1"/>
              <p:nvPr/>
            </p:nvSpPr>
            <p:spPr>
              <a:xfrm>
                <a:off x="4012393" y="2843571"/>
                <a:ext cx="421910" cy="369332"/>
              </a:xfrm>
              <a:prstGeom prst="rect">
                <a:avLst/>
              </a:prstGeom>
              <a:noFill/>
            </p:spPr>
            <p:txBody>
              <a:bodyPr wrap="none" rtlCol="0">
                <a:spAutoFit/>
              </a:bodyPr>
              <a:lstStyle/>
              <a:p>
                <a:r>
                  <a:rPr lang="en-US" dirty="0"/>
                  <a:t>5K</a:t>
                </a:r>
              </a:p>
            </p:txBody>
          </p:sp>
          <p:sp>
            <p:nvSpPr>
              <p:cNvPr id="85" name="TextBox 84"/>
              <p:cNvSpPr txBox="1"/>
              <p:nvPr/>
            </p:nvSpPr>
            <p:spPr>
              <a:xfrm>
                <a:off x="7255657" y="2839061"/>
                <a:ext cx="421910" cy="369332"/>
              </a:xfrm>
              <a:prstGeom prst="rect">
                <a:avLst/>
              </a:prstGeom>
              <a:noFill/>
            </p:spPr>
            <p:txBody>
              <a:bodyPr wrap="none" rtlCol="0">
                <a:spAutoFit/>
              </a:bodyPr>
              <a:lstStyle/>
              <a:p>
                <a:r>
                  <a:rPr lang="en-US" dirty="0"/>
                  <a:t>5K</a:t>
                </a:r>
              </a:p>
            </p:txBody>
          </p:sp>
        </p:grpSp>
        <p:sp>
          <p:nvSpPr>
            <p:cNvPr id="86" name="TextBox 85"/>
            <p:cNvSpPr txBox="1"/>
            <p:nvPr/>
          </p:nvSpPr>
          <p:spPr>
            <a:xfrm>
              <a:off x="10672823" y="3888409"/>
              <a:ext cx="1245790" cy="369332"/>
            </a:xfrm>
            <a:prstGeom prst="rect">
              <a:avLst/>
            </a:prstGeom>
            <a:noFill/>
          </p:spPr>
          <p:txBody>
            <a:bodyPr wrap="none" rtlCol="0">
              <a:spAutoFit/>
            </a:bodyPr>
            <a:lstStyle/>
            <a:p>
              <a:r>
                <a:rPr lang="en-US" dirty="0" err="1"/>
                <a:t>geneA</a:t>
              </a:r>
              <a:r>
                <a:rPr lang="en-US" dirty="0"/>
                <a:t>, B, C</a:t>
              </a:r>
            </a:p>
          </p:txBody>
        </p:sp>
        <p:sp>
          <p:nvSpPr>
            <p:cNvPr id="91" name="Rounded Rectangle 90"/>
            <p:cNvSpPr/>
            <p:nvPr/>
          </p:nvSpPr>
          <p:spPr>
            <a:xfrm>
              <a:off x="2696623" y="5737927"/>
              <a:ext cx="1638795" cy="10687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Rounded Rectangle 91"/>
            <p:cNvSpPr/>
            <p:nvPr/>
          </p:nvSpPr>
          <p:spPr>
            <a:xfrm>
              <a:off x="7588468" y="5737927"/>
              <a:ext cx="2078184" cy="106878"/>
            </a:xfrm>
            <a:prstGeom prst="round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3" name="Straight Connector 92"/>
            <p:cNvCxnSpPr/>
            <p:nvPr/>
          </p:nvCxnSpPr>
          <p:spPr>
            <a:xfrm flipV="1">
              <a:off x="4335418" y="5595423"/>
              <a:ext cx="0" cy="190008"/>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94" name="Straight Connector 93"/>
            <p:cNvCxnSpPr/>
            <p:nvPr/>
          </p:nvCxnSpPr>
          <p:spPr>
            <a:xfrm flipV="1">
              <a:off x="7588467" y="5592856"/>
              <a:ext cx="0" cy="198510"/>
            </a:xfrm>
            <a:prstGeom prst="line">
              <a:avLst/>
            </a:prstGeom>
            <a:ln>
              <a:solidFill>
                <a:srgbClr val="C00000"/>
              </a:solidFill>
              <a:prstDash val="solid"/>
            </a:ln>
          </p:spPr>
          <p:style>
            <a:lnRef idx="1">
              <a:schemeClr val="dk1"/>
            </a:lnRef>
            <a:fillRef idx="0">
              <a:schemeClr val="dk1"/>
            </a:fillRef>
            <a:effectRef idx="0">
              <a:schemeClr val="dk1"/>
            </a:effectRef>
            <a:fontRef idx="minor">
              <a:schemeClr val="tx1"/>
            </a:fontRef>
          </p:style>
        </p:cxnSp>
        <p:sp>
          <p:nvSpPr>
            <p:cNvPr id="95" name="TextBox 94"/>
            <p:cNvSpPr txBox="1"/>
            <p:nvPr/>
          </p:nvSpPr>
          <p:spPr>
            <a:xfrm>
              <a:off x="3121676" y="5379100"/>
              <a:ext cx="777521" cy="369332"/>
            </a:xfrm>
            <a:prstGeom prst="rect">
              <a:avLst/>
            </a:prstGeom>
            <a:noFill/>
          </p:spPr>
          <p:txBody>
            <a:bodyPr wrap="none" rtlCol="0">
              <a:spAutoFit/>
            </a:bodyPr>
            <a:lstStyle/>
            <a:p>
              <a:r>
                <a:rPr lang="en-US"/>
                <a:t>geneA</a:t>
              </a:r>
              <a:endParaRPr lang="en-US" dirty="0"/>
            </a:p>
          </p:txBody>
        </p:sp>
        <p:sp>
          <p:nvSpPr>
            <p:cNvPr id="97" name="TextBox 96"/>
            <p:cNvSpPr txBox="1"/>
            <p:nvPr/>
          </p:nvSpPr>
          <p:spPr>
            <a:xfrm>
              <a:off x="8230012" y="5402938"/>
              <a:ext cx="769506" cy="369332"/>
            </a:xfrm>
            <a:prstGeom prst="rect">
              <a:avLst/>
            </a:prstGeom>
            <a:noFill/>
          </p:spPr>
          <p:txBody>
            <a:bodyPr wrap="none" rtlCol="0">
              <a:spAutoFit/>
            </a:bodyPr>
            <a:lstStyle/>
            <a:p>
              <a:r>
                <a:rPr lang="en-US">
                  <a:solidFill>
                    <a:srgbClr val="C00000"/>
                  </a:solidFill>
                </a:rPr>
                <a:t>geneB</a:t>
              </a:r>
              <a:endParaRPr lang="en-US" dirty="0">
                <a:solidFill>
                  <a:srgbClr val="C00000"/>
                </a:solidFill>
              </a:endParaRPr>
            </a:p>
          </p:txBody>
        </p:sp>
        <p:cxnSp>
          <p:nvCxnSpPr>
            <p:cNvPr id="98" name="Straight Arrow Connector 97"/>
            <p:cNvCxnSpPr/>
            <p:nvPr/>
          </p:nvCxnSpPr>
          <p:spPr>
            <a:xfrm flipH="1">
              <a:off x="3961739" y="5592856"/>
              <a:ext cx="3736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p:cNvCxnSpPr/>
            <p:nvPr/>
          </p:nvCxnSpPr>
          <p:spPr>
            <a:xfrm>
              <a:off x="7588467" y="5592856"/>
              <a:ext cx="404551"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grpSp>
          <p:nvGrpSpPr>
            <p:cNvPr id="114" name="Group 113"/>
            <p:cNvGrpSpPr/>
            <p:nvPr/>
          </p:nvGrpSpPr>
          <p:grpSpPr>
            <a:xfrm>
              <a:off x="3578956" y="5827697"/>
              <a:ext cx="3476902" cy="313438"/>
              <a:chOff x="3578956" y="4427506"/>
              <a:chExt cx="3476902" cy="313438"/>
            </a:xfrm>
          </p:grpSpPr>
          <p:cxnSp>
            <p:nvCxnSpPr>
              <p:cNvPr id="100" name="Straight Connector 99"/>
              <p:cNvCxnSpPr/>
              <p:nvPr/>
            </p:nvCxnSpPr>
            <p:spPr>
              <a:xfrm>
                <a:off x="7055858" y="4429773"/>
                <a:ext cx="0" cy="29688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01" name="Straight Connector 100"/>
              <p:cNvCxnSpPr/>
              <p:nvPr/>
            </p:nvCxnSpPr>
            <p:spPr>
              <a:xfrm>
                <a:off x="4335418" y="4427506"/>
                <a:ext cx="0" cy="29688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02" name="Straight Connector 101"/>
              <p:cNvCxnSpPr/>
              <p:nvPr/>
            </p:nvCxnSpPr>
            <p:spPr>
              <a:xfrm>
                <a:off x="3587485" y="4444061"/>
                <a:ext cx="0" cy="29688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07" name="Straight Arrow Connector 106"/>
              <p:cNvCxnSpPr/>
              <p:nvPr/>
            </p:nvCxnSpPr>
            <p:spPr>
              <a:xfrm>
                <a:off x="3578956" y="4575947"/>
                <a:ext cx="747358"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p:cNvCxnSpPr/>
              <p:nvPr/>
            </p:nvCxnSpPr>
            <p:spPr>
              <a:xfrm>
                <a:off x="4326314" y="4575947"/>
                <a:ext cx="2727738"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sp>
          <p:nvSpPr>
            <p:cNvPr id="109" name="TextBox 108"/>
            <p:cNvSpPr txBox="1"/>
            <p:nvPr/>
          </p:nvSpPr>
          <p:spPr>
            <a:xfrm>
              <a:off x="7694288" y="6274543"/>
              <a:ext cx="535724" cy="369332"/>
            </a:xfrm>
            <a:prstGeom prst="rect">
              <a:avLst/>
            </a:prstGeom>
            <a:noFill/>
          </p:spPr>
          <p:txBody>
            <a:bodyPr wrap="none" rtlCol="0">
              <a:spAutoFit/>
            </a:bodyPr>
            <a:lstStyle/>
            <a:p>
              <a:r>
                <a:rPr lang="en-US"/>
                <a:t>200</a:t>
              </a:r>
              <a:endParaRPr lang="en-US" dirty="0"/>
            </a:p>
          </p:txBody>
        </p:sp>
        <p:sp>
          <p:nvSpPr>
            <p:cNvPr id="110" name="TextBox 109"/>
            <p:cNvSpPr txBox="1"/>
            <p:nvPr/>
          </p:nvSpPr>
          <p:spPr>
            <a:xfrm>
              <a:off x="6061844" y="6286594"/>
              <a:ext cx="421910" cy="369332"/>
            </a:xfrm>
            <a:prstGeom prst="rect">
              <a:avLst/>
            </a:prstGeom>
            <a:noFill/>
          </p:spPr>
          <p:txBody>
            <a:bodyPr wrap="none" rtlCol="0">
              <a:spAutoFit/>
            </a:bodyPr>
            <a:lstStyle/>
            <a:p>
              <a:r>
                <a:rPr lang="en-US" dirty="0"/>
                <a:t>5K</a:t>
              </a:r>
            </a:p>
          </p:txBody>
        </p:sp>
        <p:sp>
          <p:nvSpPr>
            <p:cNvPr id="111" name="TextBox 110"/>
            <p:cNvSpPr txBox="1"/>
            <p:nvPr/>
          </p:nvSpPr>
          <p:spPr>
            <a:xfrm>
              <a:off x="24978" y="4925717"/>
              <a:ext cx="3069174" cy="369332"/>
            </a:xfrm>
            <a:prstGeom prst="rect">
              <a:avLst/>
            </a:prstGeom>
            <a:noFill/>
          </p:spPr>
          <p:txBody>
            <a:bodyPr wrap="none" rtlCol="0">
              <a:spAutoFit/>
            </a:bodyPr>
            <a:lstStyle/>
            <a:p>
              <a:r>
                <a:rPr lang="en-US" dirty="0" err="1"/>
                <a:t>nearestBiDirectionalPromoters</a:t>
              </a:r>
              <a:endParaRPr lang="en-US" dirty="0"/>
            </a:p>
          </p:txBody>
        </p:sp>
        <p:sp>
          <p:nvSpPr>
            <p:cNvPr id="112" name="TextBox 111"/>
            <p:cNvSpPr txBox="1"/>
            <p:nvPr/>
          </p:nvSpPr>
          <p:spPr>
            <a:xfrm>
              <a:off x="29254" y="5254581"/>
              <a:ext cx="2989216" cy="369332"/>
            </a:xfrm>
            <a:prstGeom prst="rect">
              <a:avLst/>
            </a:prstGeom>
            <a:noFill/>
          </p:spPr>
          <p:txBody>
            <a:bodyPr wrap="none" rtlCol="0">
              <a:spAutoFit/>
            </a:bodyPr>
            <a:lstStyle/>
            <a:p>
              <a:r>
                <a:rPr lang="en-US" dirty="0" err="1"/>
                <a:t>bindingRegion</a:t>
              </a:r>
              <a:r>
                <a:rPr lang="en-US" dirty="0"/>
                <a:t> = c(-5000, 200)</a:t>
              </a:r>
            </a:p>
          </p:txBody>
        </p:sp>
        <p:grpSp>
          <p:nvGrpSpPr>
            <p:cNvPr id="115" name="Group 114"/>
            <p:cNvGrpSpPr/>
            <p:nvPr/>
          </p:nvGrpSpPr>
          <p:grpSpPr>
            <a:xfrm rot="10800000">
              <a:off x="4877071" y="5844258"/>
              <a:ext cx="3476902" cy="585140"/>
              <a:chOff x="3578956" y="4513127"/>
              <a:chExt cx="3476902" cy="227817"/>
            </a:xfrm>
            <a:solidFill>
              <a:srgbClr val="C00000"/>
            </a:solidFill>
          </p:grpSpPr>
          <p:cxnSp>
            <p:nvCxnSpPr>
              <p:cNvPr id="116" name="Straight Connector 115"/>
              <p:cNvCxnSpPr/>
              <p:nvPr/>
            </p:nvCxnSpPr>
            <p:spPr>
              <a:xfrm rot="10800000" flipV="1">
                <a:off x="7055858" y="4513127"/>
                <a:ext cx="0" cy="213529"/>
              </a:xfrm>
              <a:prstGeom prst="line">
                <a:avLst/>
              </a:prstGeom>
              <a:grpFill/>
              <a:ln>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a:xfrm rot="10800000" flipV="1">
                <a:off x="4335418" y="4513127"/>
                <a:ext cx="0" cy="211262"/>
              </a:xfrm>
              <a:prstGeom prst="line">
                <a:avLst/>
              </a:prstGeom>
              <a:grpFill/>
              <a:ln>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118" name="Straight Connector 117"/>
              <p:cNvCxnSpPr/>
              <p:nvPr/>
            </p:nvCxnSpPr>
            <p:spPr>
              <a:xfrm rot="10800000" flipV="1">
                <a:off x="3587485" y="4513127"/>
                <a:ext cx="0" cy="227817"/>
              </a:xfrm>
              <a:prstGeom prst="line">
                <a:avLst/>
              </a:prstGeom>
              <a:grpFill/>
              <a:ln>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119" name="Straight Arrow Connector 118"/>
              <p:cNvCxnSpPr/>
              <p:nvPr/>
            </p:nvCxnSpPr>
            <p:spPr>
              <a:xfrm>
                <a:off x="3578956" y="4575947"/>
                <a:ext cx="747358" cy="0"/>
              </a:xfrm>
              <a:prstGeom prst="straightConnector1">
                <a:avLst/>
              </a:prstGeom>
              <a:grpFill/>
              <a:ln>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20" name="Straight Arrow Connector 119"/>
              <p:cNvCxnSpPr/>
              <p:nvPr/>
            </p:nvCxnSpPr>
            <p:spPr>
              <a:xfrm>
                <a:off x="4326314" y="4575947"/>
                <a:ext cx="2727738" cy="0"/>
              </a:xfrm>
              <a:prstGeom prst="straightConnector1">
                <a:avLst/>
              </a:prstGeom>
              <a:grpFill/>
              <a:ln>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grpSp>
        <p:grpSp>
          <p:nvGrpSpPr>
            <p:cNvPr id="131" name="Group 130"/>
            <p:cNvGrpSpPr/>
            <p:nvPr/>
          </p:nvGrpSpPr>
          <p:grpSpPr>
            <a:xfrm>
              <a:off x="3054301" y="5389335"/>
              <a:ext cx="4108910" cy="869895"/>
              <a:chOff x="3054301" y="3989144"/>
              <a:chExt cx="4108910" cy="869895"/>
            </a:xfrm>
            <a:solidFill>
              <a:srgbClr val="00B050"/>
            </a:solidFill>
          </p:grpSpPr>
          <p:sp>
            <p:nvSpPr>
              <p:cNvPr id="103" name="Rounded Rectangle 102"/>
              <p:cNvSpPr/>
              <p:nvPr/>
            </p:nvSpPr>
            <p:spPr>
              <a:xfrm>
                <a:off x="5754890" y="4335526"/>
                <a:ext cx="1408321" cy="99564"/>
              </a:xfrm>
              <a:prstGeom prst="roundRect">
                <a:avLst/>
              </a:prstGeom>
              <a:grp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TextBox 103"/>
              <p:cNvSpPr txBox="1"/>
              <p:nvPr/>
            </p:nvSpPr>
            <p:spPr>
              <a:xfrm>
                <a:off x="6231571" y="3989144"/>
                <a:ext cx="767903" cy="369332"/>
              </a:xfrm>
              <a:prstGeom prst="rect">
                <a:avLst/>
              </a:prstGeom>
              <a:noFill/>
              <a:ln>
                <a:noFill/>
              </a:ln>
            </p:spPr>
            <p:txBody>
              <a:bodyPr wrap="none" rtlCol="0">
                <a:spAutoFit/>
              </a:bodyPr>
              <a:lstStyle/>
              <a:p>
                <a:r>
                  <a:rPr lang="en-US" dirty="0" err="1">
                    <a:solidFill>
                      <a:srgbClr val="00B050"/>
                    </a:solidFill>
                  </a:rPr>
                  <a:t>geneC</a:t>
                </a:r>
                <a:endParaRPr lang="en-US" dirty="0">
                  <a:solidFill>
                    <a:srgbClr val="00B050"/>
                  </a:solidFill>
                </a:endParaRPr>
              </a:p>
            </p:txBody>
          </p:sp>
          <p:cxnSp>
            <p:nvCxnSpPr>
              <p:cNvPr id="105" name="Straight Arrow Connector 104"/>
              <p:cNvCxnSpPr/>
              <p:nvPr/>
            </p:nvCxnSpPr>
            <p:spPr>
              <a:xfrm>
                <a:off x="5754890" y="4195346"/>
                <a:ext cx="404551" cy="0"/>
              </a:xfrm>
              <a:prstGeom prst="straightConnector1">
                <a:avLst/>
              </a:prstGeom>
              <a:grpFill/>
              <a:ln>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106" name="Straight Connector 105"/>
              <p:cNvCxnSpPr/>
              <p:nvPr/>
            </p:nvCxnSpPr>
            <p:spPr>
              <a:xfrm flipV="1">
                <a:off x="5754891" y="4202185"/>
                <a:ext cx="0" cy="198510"/>
              </a:xfrm>
              <a:prstGeom prst="line">
                <a:avLst/>
              </a:prstGeom>
              <a:grpFill/>
              <a:ln>
                <a:solidFill>
                  <a:srgbClr val="00B050"/>
                </a:solidFill>
                <a:prstDash val="solid"/>
              </a:ln>
            </p:spPr>
            <p:style>
              <a:lnRef idx="1">
                <a:schemeClr val="dk1"/>
              </a:lnRef>
              <a:fillRef idx="0">
                <a:schemeClr val="dk1"/>
              </a:fillRef>
              <a:effectRef idx="0">
                <a:schemeClr val="dk1"/>
              </a:effectRef>
              <a:fontRef idx="minor">
                <a:schemeClr val="tx1"/>
              </a:fontRef>
            </p:style>
          </p:cxnSp>
          <p:cxnSp>
            <p:nvCxnSpPr>
              <p:cNvPr id="122" name="Straight Connector 121"/>
              <p:cNvCxnSpPr/>
              <p:nvPr/>
            </p:nvCxnSpPr>
            <p:spPr>
              <a:xfrm flipV="1">
                <a:off x="3054301" y="4427506"/>
                <a:ext cx="0" cy="429266"/>
              </a:xfrm>
              <a:prstGeom prst="line">
                <a:avLst/>
              </a:prstGeom>
              <a:grpFill/>
              <a:ln>
                <a:solidFill>
                  <a:srgbClr val="00B050"/>
                </a:solidFill>
                <a:prstDash val="dash"/>
              </a:ln>
            </p:spPr>
            <p:style>
              <a:lnRef idx="1">
                <a:schemeClr val="dk1"/>
              </a:lnRef>
              <a:fillRef idx="0">
                <a:schemeClr val="dk1"/>
              </a:fillRef>
              <a:effectRef idx="0">
                <a:schemeClr val="dk1"/>
              </a:effectRef>
              <a:fontRef idx="minor">
                <a:schemeClr val="tx1"/>
              </a:fontRef>
            </p:style>
          </p:cxnSp>
          <p:cxnSp>
            <p:nvCxnSpPr>
              <p:cNvPr id="123" name="Straight Connector 122"/>
              <p:cNvCxnSpPr>
                <a:endCxn id="103" idx="1"/>
              </p:cNvCxnSpPr>
              <p:nvPr/>
            </p:nvCxnSpPr>
            <p:spPr>
              <a:xfrm flipH="1" flipV="1">
                <a:off x="5754890" y="4385308"/>
                <a:ext cx="19851" cy="473731"/>
              </a:xfrm>
              <a:prstGeom prst="line">
                <a:avLst/>
              </a:prstGeom>
              <a:grpFill/>
              <a:ln>
                <a:solidFill>
                  <a:srgbClr val="00B050"/>
                </a:solidFill>
                <a:prstDash val="dash"/>
              </a:ln>
            </p:spPr>
            <p:style>
              <a:lnRef idx="1">
                <a:schemeClr val="dk1"/>
              </a:lnRef>
              <a:fillRef idx="0">
                <a:schemeClr val="dk1"/>
              </a:fillRef>
              <a:effectRef idx="0">
                <a:schemeClr val="dk1"/>
              </a:effectRef>
              <a:fontRef idx="minor">
                <a:schemeClr val="tx1"/>
              </a:fontRef>
            </p:style>
          </p:cxnSp>
          <p:cxnSp>
            <p:nvCxnSpPr>
              <p:cNvPr id="124" name="Straight Connector 123"/>
              <p:cNvCxnSpPr/>
              <p:nvPr/>
            </p:nvCxnSpPr>
            <p:spPr>
              <a:xfrm flipV="1">
                <a:off x="6522674" y="4427506"/>
                <a:ext cx="0" cy="414978"/>
              </a:xfrm>
              <a:prstGeom prst="line">
                <a:avLst/>
              </a:prstGeom>
              <a:grpFill/>
              <a:ln>
                <a:solidFill>
                  <a:srgbClr val="00B050"/>
                </a:solidFill>
                <a:prstDash val="dash"/>
              </a:ln>
            </p:spPr>
            <p:style>
              <a:lnRef idx="1">
                <a:schemeClr val="dk1"/>
              </a:lnRef>
              <a:fillRef idx="0">
                <a:schemeClr val="dk1"/>
              </a:fillRef>
              <a:effectRef idx="0">
                <a:schemeClr val="dk1"/>
              </a:effectRef>
              <a:fontRef idx="minor">
                <a:schemeClr val="tx1"/>
              </a:fontRef>
            </p:style>
          </p:cxnSp>
          <p:cxnSp>
            <p:nvCxnSpPr>
              <p:cNvPr id="125" name="Straight Arrow Connector 124"/>
              <p:cNvCxnSpPr/>
              <p:nvPr/>
            </p:nvCxnSpPr>
            <p:spPr>
              <a:xfrm rot="10800000">
                <a:off x="5783845" y="4710597"/>
                <a:ext cx="747358" cy="0"/>
              </a:xfrm>
              <a:prstGeom prst="straightConnector1">
                <a:avLst/>
              </a:prstGeom>
              <a:grpFill/>
              <a:ln>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p:cNvCxnSpPr/>
              <p:nvPr/>
            </p:nvCxnSpPr>
            <p:spPr>
              <a:xfrm rot="10800000">
                <a:off x="3056107" y="4710597"/>
                <a:ext cx="2727738" cy="0"/>
              </a:xfrm>
              <a:prstGeom prst="straightConnector1">
                <a:avLst/>
              </a:prstGeom>
              <a:grpFill/>
              <a:ln>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grpSp>
        <p:sp>
          <p:nvSpPr>
            <p:cNvPr id="135" name="TextBox 134"/>
            <p:cNvSpPr txBox="1"/>
            <p:nvPr/>
          </p:nvSpPr>
          <p:spPr>
            <a:xfrm>
              <a:off x="10594515" y="5609395"/>
              <a:ext cx="1013162" cy="369332"/>
            </a:xfrm>
            <a:prstGeom prst="rect">
              <a:avLst/>
            </a:prstGeom>
            <a:noFill/>
          </p:spPr>
          <p:txBody>
            <a:bodyPr wrap="none" rtlCol="0">
              <a:spAutoFit/>
            </a:bodyPr>
            <a:lstStyle/>
            <a:p>
              <a:r>
                <a:rPr lang="en-US" dirty="0" err="1"/>
                <a:t>geneA</a:t>
              </a:r>
              <a:r>
                <a:rPr lang="en-US" dirty="0"/>
                <a:t>, C</a:t>
              </a:r>
            </a:p>
          </p:txBody>
        </p:sp>
        <p:sp>
          <p:nvSpPr>
            <p:cNvPr id="152" name="TextBox 151"/>
            <p:cNvSpPr txBox="1"/>
            <p:nvPr/>
          </p:nvSpPr>
          <p:spPr>
            <a:xfrm>
              <a:off x="78310" y="2627483"/>
              <a:ext cx="1755031" cy="369332"/>
            </a:xfrm>
            <a:prstGeom prst="rect">
              <a:avLst/>
            </a:prstGeom>
            <a:noFill/>
          </p:spPr>
          <p:txBody>
            <a:bodyPr wrap="none" rtlCol="0">
              <a:spAutoFit/>
            </a:bodyPr>
            <a:lstStyle/>
            <a:p>
              <a:r>
                <a:rPr lang="en-US" dirty="0" err="1"/>
                <a:t>shortestDistance</a:t>
              </a:r>
              <a:endParaRPr lang="en-US" dirty="0"/>
            </a:p>
          </p:txBody>
        </p:sp>
        <p:sp>
          <p:nvSpPr>
            <p:cNvPr id="153" name="TextBox 152"/>
            <p:cNvSpPr txBox="1"/>
            <p:nvPr/>
          </p:nvSpPr>
          <p:spPr>
            <a:xfrm>
              <a:off x="10671599" y="2590149"/>
              <a:ext cx="777521" cy="369332"/>
            </a:xfrm>
            <a:prstGeom prst="rect">
              <a:avLst/>
            </a:prstGeom>
            <a:noFill/>
          </p:spPr>
          <p:txBody>
            <a:bodyPr wrap="none" rtlCol="0">
              <a:spAutoFit/>
            </a:bodyPr>
            <a:lstStyle/>
            <a:p>
              <a:r>
                <a:rPr lang="en-US"/>
                <a:t>geneA</a:t>
              </a:r>
              <a:endParaRPr lang="en-US" dirty="0"/>
            </a:p>
          </p:txBody>
        </p:sp>
        <p:grpSp>
          <p:nvGrpSpPr>
            <p:cNvPr id="164" name="Group 163"/>
            <p:cNvGrpSpPr/>
            <p:nvPr/>
          </p:nvGrpSpPr>
          <p:grpSpPr>
            <a:xfrm>
              <a:off x="2311848" y="2368484"/>
              <a:ext cx="8087096" cy="778386"/>
              <a:chOff x="2311848" y="2368484"/>
              <a:chExt cx="8087096" cy="778386"/>
            </a:xfrm>
          </p:grpSpPr>
          <p:cxnSp>
            <p:nvCxnSpPr>
              <p:cNvPr id="138" name="Straight Connector 137"/>
              <p:cNvCxnSpPr/>
              <p:nvPr/>
            </p:nvCxnSpPr>
            <p:spPr>
              <a:xfrm>
                <a:off x="2311848" y="2834189"/>
                <a:ext cx="8087096" cy="0"/>
              </a:xfrm>
              <a:prstGeom prst="line">
                <a:avLst/>
              </a:prstGeom>
              <a:ln w="28575"/>
            </p:spPr>
            <p:style>
              <a:lnRef idx="1">
                <a:schemeClr val="dk1"/>
              </a:lnRef>
              <a:fillRef idx="0">
                <a:schemeClr val="dk1"/>
              </a:fillRef>
              <a:effectRef idx="0">
                <a:schemeClr val="dk1"/>
              </a:effectRef>
              <a:fontRef idx="minor">
                <a:schemeClr val="tx1"/>
              </a:fontRef>
            </p:style>
          </p:cxnSp>
          <p:sp>
            <p:nvSpPr>
              <p:cNvPr id="139" name="Rounded Rectangle 138"/>
              <p:cNvSpPr/>
              <p:nvPr/>
            </p:nvSpPr>
            <p:spPr>
              <a:xfrm>
                <a:off x="2691858" y="2727311"/>
                <a:ext cx="1638795" cy="10687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0" name="Rounded Rectangle 139"/>
              <p:cNvSpPr/>
              <p:nvPr/>
            </p:nvSpPr>
            <p:spPr>
              <a:xfrm>
                <a:off x="7583703" y="2727311"/>
                <a:ext cx="2078184" cy="106878"/>
              </a:xfrm>
              <a:prstGeom prst="round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1" name="Straight Connector 140"/>
              <p:cNvCxnSpPr/>
              <p:nvPr/>
            </p:nvCxnSpPr>
            <p:spPr>
              <a:xfrm flipV="1">
                <a:off x="2691858" y="2584807"/>
                <a:ext cx="0" cy="190008"/>
              </a:xfrm>
              <a:prstGeom prst="line">
                <a:avLst/>
              </a:prstGeom>
              <a:ln>
                <a:prstDash val="solid"/>
              </a:ln>
            </p:spPr>
            <p:style>
              <a:lnRef idx="1">
                <a:schemeClr val="dk1"/>
              </a:lnRef>
              <a:fillRef idx="0">
                <a:schemeClr val="dk1"/>
              </a:fillRef>
              <a:effectRef idx="0">
                <a:schemeClr val="dk1"/>
              </a:effectRef>
              <a:fontRef idx="minor">
                <a:schemeClr val="tx1"/>
              </a:fontRef>
            </p:style>
          </p:cxnSp>
          <p:cxnSp>
            <p:nvCxnSpPr>
              <p:cNvPr id="142" name="Straight Connector 141"/>
              <p:cNvCxnSpPr/>
              <p:nvPr/>
            </p:nvCxnSpPr>
            <p:spPr>
              <a:xfrm flipV="1">
                <a:off x="7583702" y="2582240"/>
                <a:ext cx="0" cy="198510"/>
              </a:xfrm>
              <a:prstGeom prst="line">
                <a:avLst/>
              </a:prstGeom>
              <a:ln>
                <a:solidFill>
                  <a:srgbClr val="C00000"/>
                </a:solidFill>
                <a:prstDash val="solid"/>
              </a:ln>
            </p:spPr>
            <p:style>
              <a:lnRef idx="1">
                <a:schemeClr val="dk1"/>
              </a:lnRef>
              <a:fillRef idx="0">
                <a:schemeClr val="dk1"/>
              </a:fillRef>
              <a:effectRef idx="0">
                <a:schemeClr val="dk1"/>
              </a:effectRef>
              <a:fontRef idx="minor">
                <a:schemeClr val="tx1"/>
              </a:fontRef>
            </p:style>
          </p:cxnSp>
          <p:sp>
            <p:nvSpPr>
              <p:cNvPr id="143" name="TextBox 142"/>
              <p:cNvSpPr txBox="1"/>
              <p:nvPr/>
            </p:nvSpPr>
            <p:spPr>
              <a:xfrm>
                <a:off x="3116911" y="2368484"/>
                <a:ext cx="777521" cy="369332"/>
              </a:xfrm>
              <a:prstGeom prst="rect">
                <a:avLst/>
              </a:prstGeom>
              <a:noFill/>
            </p:spPr>
            <p:txBody>
              <a:bodyPr wrap="none" rtlCol="0">
                <a:spAutoFit/>
              </a:bodyPr>
              <a:lstStyle/>
              <a:p>
                <a:r>
                  <a:rPr lang="en-US"/>
                  <a:t>geneA</a:t>
                </a:r>
                <a:endParaRPr lang="en-US" dirty="0"/>
              </a:p>
            </p:txBody>
          </p:sp>
          <p:cxnSp>
            <p:nvCxnSpPr>
              <p:cNvPr id="144" name="Straight Connector 143"/>
              <p:cNvCxnSpPr/>
              <p:nvPr/>
            </p:nvCxnSpPr>
            <p:spPr>
              <a:xfrm>
                <a:off x="5606651" y="2834189"/>
                <a:ext cx="0" cy="296883"/>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45" name="TextBox 144"/>
              <p:cNvSpPr txBox="1"/>
              <p:nvPr/>
            </p:nvSpPr>
            <p:spPr>
              <a:xfrm>
                <a:off x="8225247" y="2392322"/>
                <a:ext cx="769506" cy="369332"/>
              </a:xfrm>
              <a:prstGeom prst="rect">
                <a:avLst/>
              </a:prstGeom>
              <a:noFill/>
            </p:spPr>
            <p:txBody>
              <a:bodyPr wrap="none" rtlCol="0">
                <a:spAutoFit/>
              </a:bodyPr>
              <a:lstStyle/>
              <a:p>
                <a:r>
                  <a:rPr lang="en-US">
                    <a:solidFill>
                      <a:srgbClr val="C00000"/>
                    </a:solidFill>
                  </a:rPr>
                  <a:t>geneB</a:t>
                </a:r>
                <a:endParaRPr lang="en-US" dirty="0">
                  <a:solidFill>
                    <a:srgbClr val="C00000"/>
                  </a:solidFill>
                </a:endParaRPr>
              </a:p>
            </p:txBody>
          </p:sp>
          <p:cxnSp>
            <p:nvCxnSpPr>
              <p:cNvPr id="146" name="Straight Arrow Connector 145"/>
              <p:cNvCxnSpPr/>
              <p:nvPr/>
            </p:nvCxnSpPr>
            <p:spPr>
              <a:xfrm>
                <a:off x="2688578" y="2584807"/>
                <a:ext cx="3800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7" name="Straight Arrow Connector 146"/>
              <p:cNvCxnSpPr/>
              <p:nvPr/>
            </p:nvCxnSpPr>
            <p:spPr>
              <a:xfrm>
                <a:off x="7583702" y="2582240"/>
                <a:ext cx="404551"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48" name="Straight Connector 147"/>
              <p:cNvCxnSpPr/>
              <p:nvPr/>
            </p:nvCxnSpPr>
            <p:spPr>
              <a:xfrm>
                <a:off x="7580744" y="2829363"/>
                <a:ext cx="0" cy="29688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49" name="Straight Connector 148"/>
              <p:cNvCxnSpPr/>
              <p:nvPr/>
            </p:nvCxnSpPr>
            <p:spPr>
              <a:xfrm>
                <a:off x="4327857" y="2849987"/>
                <a:ext cx="0" cy="29688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50" name="Straight Arrow Connector 149"/>
              <p:cNvCxnSpPr/>
              <p:nvPr/>
            </p:nvCxnSpPr>
            <p:spPr>
              <a:xfrm>
                <a:off x="4326314" y="2988568"/>
                <a:ext cx="1280337"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1" name="Straight Arrow Connector 150"/>
              <p:cNvCxnSpPr/>
              <p:nvPr/>
            </p:nvCxnSpPr>
            <p:spPr>
              <a:xfrm>
                <a:off x="6011989" y="2998429"/>
                <a:ext cx="157171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5" name="Straight Connector 154"/>
              <p:cNvCxnSpPr/>
              <p:nvPr/>
            </p:nvCxnSpPr>
            <p:spPr>
              <a:xfrm>
                <a:off x="6011989" y="2829364"/>
                <a:ext cx="0" cy="296883"/>
              </a:xfrm>
              <a:prstGeom prst="line">
                <a:avLst/>
              </a:prstGeom>
              <a:ln>
                <a:prstDash val="dash"/>
              </a:ln>
            </p:spPr>
            <p:style>
              <a:lnRef idx="1">
                <a:schemeClr val="dk1"/>
              </a:lnRef>
              <a:fillRef idx="0">
                <a:schemeClr val="dk1"/>
              </a:fillRef>
              <a:effectRef idx="0">
                <a:schemeClr val="dk1"/>
              </a:effectRef>
              <a:fontRef idx="minor">
                <a:schemeClr val="tx1"/>
              </a:fontRef>
            </p:style>
          </p:cxnSp>
        </p:grpSp>
        <p:cxnSp>
          <p:nvCxnSpPr>
            <p:cNvPr id="90" name="Straight Connector 89"/>
            <p:cNvCxnSpPr/>
            <p:nvPr/>
          </p:nvCxnSpPr>
          <p:spPr>
            <a:xfrm>
              <a:off x="2316613" y="5844805"/>
              <a:ext cx="8087096"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129" name="TextBox 128">
            <a:extLst>
              <a:ext uri="{FF2B5EF4-FFF2-40B4-BE49-F238E27FC236}">
                <a16:creationId xmlns:a16="http://schemas.microsoft.com/office/drawing/2014/main" id="{36960EE6-508C-8D4A-9428-A8E5E2EC058B}"/>
              </a:ext>
            </a:extLst>
          </p:cNvPr>
          <p:cNvSpPr txBox="1"/>
          <p:nvPr/>
        </p:nvSpPr>
        <p:spPr>
          <a:xfrm>
            <a:off x="395998" y="73203"/>
            <a:ext cx="8770927" cy="646331"/>
          </a:xfrm>
          <a:prstGeom prst="rect">
            <a:avLst/>
          </a:prstGeom>
          <a:noFill/>
        </p:spPr>
        <p:txBody>
          <a:bodyPr wrap="none" rtlCol="0">
            <a:spAutoFit/>
          </a:bodyPr>
          <a:lstStyle/>
          <a:p>
            <a:r>
              <a:rPr lang="en-US" sz="3600" dirty="0">
                <a:latin typeface="Copperplate Gothic Bold" panose="020E0705020206020404" pitchFamily="34" charset="77"/>
              </a:rPr>
              <a:t>Annotate by </a:t>
            </a:r>
            <a:r>
              <a:rPr lang="en-US" sz="3600" dirty="0" err="1">
                <a:latin typeface="Courier" pitchFamily="2" charset="0"/>
              </a:rPr>
              <a:t>annotatePeakInBatch</a:t>
            </a:r>
            <a:endParaRPr lang="en-US" sz="3600" dirty="0">
              <a:latin typeface="Courier" pitchFamily="2" charset="0"/>
            </a:endParaRPr>
          </a:p>
        </p:txBody>
      </p:sp>
    </p:spTree>
    <p:extLst>
      <p:ext uri="{BB962C8B-B14F-4D97-AF65-F5344CB8AC3E}">
        <p14:creationId xmlns:p14="http://schemas.microsoft.com/office/powerpoint/2010/main" val="696096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1DF58-0C9C-8E46-B00F-EEE750435899}"/>
              </a:ext>
            </a:extLst>
          </p:cNvPr>
          <p:cNvPicPr>
            <a:picLocks noChangeAspect="1"/>
          </p:cNvPicPr>
          <p:nvPr/>
        </p:nvPicPr>
        <p:blipFill>
          <a:blip r:embed="rId3"/>
          <a:stretch>
            <a:fillRect/>
          </a:stretch>
        </p:blipFill>
        <p:spPr>
          <a:xfrm>
            <a:off x="276082" y="2640290"/>
            <a:ext cx="6096000" cy="2438400"/>
          </a:xfrm>
          <a:prstGeom prst="rect">
            <a:avLst/>
          </a:prstGeom>
        </p:spPr>
      </p:pic>
      <p:sp>
        <p:nvSpPr>
          <p:cNvPr id="3" name="Rectangle 2">
            <a:extLst>
              <a:ext uri="{FF2B5EF4-FFF2-40B4-BE49-F238E27FC236}">
                <a16:creationId xmlns:a16="http://schemas.microsoft.com/office/drawing/2014/main" id="{5E91D49D-F0BB-6E48-A86B-D30496A5C52E}"/>
              </a:ext>
            </a:extLst>
          </p:cNvPr>
          <p:cNvSpPr/>
          <p:nvPr/>
        </p:nvSpPr>
        <p:spPr>
          <a:xfrm>
            <a:off x="480530" y="1062165"/>
            <a:ext cx="5622653" cy="2031325"/>
          </a:xfrm>
          <a:prstGeom prst="rect">
            <a:avLst/>
          </a:prstGeom>
          <a:solidFill>
            <a:schemeClr val="bg1">
              <a:lumMod val="95000"/>
            </a:schemeClr>
          </a:solidFill>
          <a:ln>
            <a:solidFill>
              <a:schemeClr val="bg1">
                <a:lumMod val="65000"/>
              </a:schemeClr>
            </a:solidFill>
          </a:ln>
        </p:spPr>
        <p:txBody>
          <a:bodyPr wrap="square">
            <a:spAutoFit/>
          </a:bodyPr>
          <a:lstStyle/>
          <a:p>
            <a:r>
              <a:rPr lang="en-US" dirty="0" err="1"/>
              <a:t>aCR</a:t>
            </a:r>
            <a:r>
              <a:rPr lang="en-US" dirty="0"/>
              <a:t>&lt;-</a:t>
            </a:r>
            <a:r>
              <a:rPr lang="en-US" dirty="0" err="1"/>
              <a:t>assignChromosomeRegion</a:t>
            </a:r>
            <a:r>
              <a:rPr lang="en-US" dirty="0"/>
              <a:t>(overlaps, </a:t>
            </a:r>
          </a:p>
          <a:p>
            <a:r>
              <a:rPr lang="en-US" dirty="0"/>
              <a:t>               </a:t>
            </a:r>
            <a:r>
              <a:rPr lang="en-US" dirty="0" err="1"/>
              <a:t>nucleotideLevel</a:t>
            </a:r>
            <a:r>
              <a:rPr lang="en-US" dirty="0"/>
              <a:t>=</a:t>
            </a:r>
            <a:r>
              <a:rPr lang="en-US" dirty="0">
                <a:solidFill>
                  <a:srgbClr val="990073"/>
                </a:solidFill>
                <a:effectLst/>
              </a:rPr>
              <a:t>FALSE</a:t>
            </a:r>
            <a:r>
              <a:rPr lang="en-US" dirty="0"/>
              <a:t>, </a:t>
            </a:r>
          </a:p>
          <a:p>
            <a:r>
              <a:rPr lang="en-US" dirty="0"/>
              <a:t>                precedence=c(</a:t>
            </a:r>
            <a:r>
              <a:rPr lang="en-US" dirty="0">
                <a:solidFill>
                  <a:srgbClr val="DD1144"/>
                </a:solidFill>
                <a:effectLst/>
              </a:rPr>
              <a:t>"Promoters"</a:t>
            </a:r>
            <a:r>
              <a:rPr lang="en-US" dirty="0"/>
              <a:t>, </a:t>
            </a:r>
            <a:r>
              <a:rPr lang="en-US" dirty="0">
                <a:solidFill>
                  <a:srgbClr val="DD1144"/>
                </a:solidFill>
                <a:effectLst/>
              </a:rPr>
              <a:t>"</a:t>
            </a:r>
            <a:r>
              <a:rPr lang="en-US" dirty="0" err="1">
                <a:solidFill>
                  <a:srgbClr val="DD1144"/>
                </a:solidFill>
                <a:effectLst/>
              </a:rPr>
              <a:t>immediateDownstream</a:t>
            </a:r>
            <a:r>
              <a:rPr lang="en-US" dirty="0">
                <a:solidFill>
                  <a:srgbClr val="DD1144"/>
                </a:solidFill>
                <a:effectLst/>
              </a:rPr>
              <a:t>"</a:t>
            </a:r>
            <a:r>
              <a:rPr lang="en-US" dirty="0"/>
              <a:t>, </a:t>
            </a:r>
            <a:r>
              <a:rPr lang="en-US" dirty="0">
                <a:solidFill>
                  <a:srgbClr val="DD1144"/>
                </a:solidFill>
                <a:effectLst/>
              </a:rPr>
              <a:t>"</a:t>
            </a:r>
            <a:r>
              <a:rPr lang="en-US" dirty="0" err="1">
                <a:solidFill>
                  <a:srgbClr val="DD1144"/>
                </a:solidFill>
                <a:effectLst/>
              </a:rPr>
              <a:t>fiveUTRs</a:t>
            </a:r>
            <a:r>
              <a:rPr lang="en-US" dirty="0">
                <a:solidFill>
                  <a:srgbClr val="DD1144"/>
                </a:solidFill>
                <a:effectLst/>
              </a:rPr>
              <a:t>"</a:t>
            </a:r>
            <a:r>
              <a:rPr lang="en-US" dirty="0"/>
              <a:t>, </a:t>
            </a:r>
            <a:r>
              <a:rPr lang="en-US" dirty="0">
                <a:solidFill>
                  <a:srgbClr val="DD1144"/>
                </a:solidFill>
                <a:effectLst/>
              </a:rPr>
              <a:t>"</a:t>
            </a:r>
            <a:r>
              <a:rPr lang="en-US" dirty="0" err="1">
                <a:solidFill>
                  <a:srgbClr val="DD1144"/>
                </a:solidFill>
                <a:effectLst/>
              </a:rPr>
              <a:t>threeUTRs</a:t>
            </a:r>
            <a:r>
              <a:rPr lang="en-US" dirty="0">
                <a:solidFill>
                  <a:srgbClr val="DD1144"/>
                </a:solidFill>
                <a:effectLst/>
              </a:rPr>
              <a:t>"</a:t>
            </a:r>
            <a:r>
              <a:rPr lang="en-US" dirty="0"/>
              <a:t>, </a:t>
            </a:r>
            <a:r>
              <a:rPr lang="en-US" dirty="0">
                <a:solidFill>
                  <a:srgbClr val="DD1144"/>
                </a:solidFill>
                <a:effectLst/>
              </a:rPr>
              <a:t>"Exons"</a:t>
            </a:r>
            <a:r>
              <a:rPr lang="en-US" dirty="0"/>
              <a:t>, </a:t>
            </a:r>
            <a:r>
              <a:rPr lang="en-US" dirty="0">
                <a:solidFill>
                  <a:srgbClr val="DD1144"/>
                </a:solidFill>
                <a:effectLst/>
              </a:rPr>
              <a:t>"Introns"</a:t>
            </a:r>
            <a:r>
              <a:rPr lang="en-US" dirty="0"/>
              <a:t>),</a:t>
            </a:r>
          </a:p>
          <a:p>
            <a:r>
              <a:rPr lang="en-US" dirty="0"/>
              <a:t>                </a:t>
            </a:r>
            <a:r>
              <a:rPr lang="en-US" dirty="0" err="1"/>
              <a:t>TxDb</a:t>
            </a:r>
            <a:r>
              <a:rPr lang="en-US" dirty="0"/>
              <a:t>=TxDb.Hsapiens.UCSC.hg19.knownGene)</a:t>
            </a:r>
          </a:p>
          <a:p>
            <a:r>
              <a:rPr lang="en-US" dirty="0" err="1"/>
              <a:t>barplot</a:t>
            </a:r>
            <a:r>
              <a:rPr lang="en-US" dirty="0"/>
              <a:t>(</a:t>
            </a:r>
            <a:r>
              <a:rPr lang="en-US" dirty="0" err="1"/>
              <a:t>aCR$percentage</a:t>
            </a:r>
            <a:r>
              <a:rPr lang="en-US" dirty="0"/>
              <a:t>, las=</a:t>
            </a:r>
            <a:r>
              <a:rPr lang="en-US" dirty="0">
                <a:solidFill>
                  <a:srgbClr val="009999"/>
                </a:solidFill>
                <a:effectLst/>
              </a:rPr>
              <a:t>3</a:t>
            </a:r>
            <a:r>
              <a:rPr lang="en-US" dirty="0"/>
              <a:t>)</a:t>
            </a:r>
          </a:p>
        </p:txBody>
      </p:sp>
      <p:grpSp>
        <p:nvGrpSpPr>
          <p:cNvPr id="9" name="Group 8">
            <a:extLst>
              <a:ext uri="{FF2B5EF4-FFF2-40B4-BE49-F238E27FC236}">
                <a16:creationId xmlns:a16="http://schemas.microsoft.com/office/drawing/2014/main" id="{B859D1D0-69BA-024C-AC4F-B463FD8E30E9}"/>
              </a:ext>
            </a:extLst>
          </p:cNvPr>
          <p:cNvGrpSpPr/>
          <p:nvPr/>
        </p:nvGrpSpPr>
        <p:grpSpPr>
          <a:xfrm>
            <a:off x="6242446" y="1062165"/>
            <a:ext cx="5949554" cy="5584208"/>
            <a:chOff x="5949553" y="1273792"/>
            <a:chExt cx="5949554" cy="5584208"/>
          </a:xfrm>
        </p:grpSpPr>
        <p:sp>
          <p:nvSpPr>
            <p:cNvPr id="5" name="Rectangle 4">
              <a:extLst>
                <a:ext uri="{FF2B5EF4-FFF2-40B4-BE49-F238E27FC236}">
                  <a16:creationId xmlns:a16="http://schemas.microsoft.com/office/drawing/2014/main" id="{D8596265-63A9-174F-8790-48330BF62FFA}"/>
                </a:ext>
              </a:extLst>
            </p:cNvPr>
            <p:cNvSpPr/>
            <p:nvPr/>
          </p:nvSpPr>
          <p:spPr>
            <a:xfrm>
              <a:off x="5949553" y="1273792"/>
              <a:ext cx="5803107" cy="1200329"/>
            </a:xfrm>
            <a:prstGeom prst="rect">
              <a:avLst/>
            </a:prstGeom>
            <a:solidFill>
              <a:schemeClr val="bg1">
                <a:lumMod val="95000"/>
              </a:schemeClr>
            </a:solidFill>
            <a:ln>
              <a:solidFill>
                <a:schemeClr val="bg1">
                  <a:lumMod val="65000"/>
                </a:schemeClr>
              </a:solidFill>
            </a:ln>
          </p:spPr>
          <p:txBody>
            <a:bodyPr wrap="square">
              <a:spAutoFit/>
            </a:bodyPr>
            <a:lstStyle/>
            <a:p>
              <a:r>
                <a:rPr lang="en-US" dirty="0" err="1"/>
                <a:t>binOverFeature</a:t>
              </a:r>
              <a:r>
                <a:rPr lang="en-US" dirty="0"/>
                <a:t>(overlaps, </a:t>
              </a:r>
              <a:r>
                <a:rPr lang="en-US" dirty="0" err="1"/>
                <a:t>annotationData</a:t>
              </a:r>
              <a:r>
                <a:rPr lang="en-US" dirty="0"/>
                <a:t>=</a:t>
              </a:r>
              <a:r>
                <a:rPr lang="en-US" dirty="0" err="1"/>
                <a:t>annoDataTxDb</a:t>
              </a:r>
              <a:r>
                <a:rPr lang="en-US" dirty="0"/>
                <a:t>,</a:t>
              </a:r>
            </a:p>
            <a:p>
              <a:r>
                <a:rPr lang="en-US" dirty="0"/>
                <a:t>                             radius=</a:t>
              </a:r>
              <a:r>
                <a:rPr lang="en-US" dirty="0">
                  <a:solidFill>
                    <a:srgbClr val="009999"/>
                  </a:solidFill>
                  <a:effectLst/>
                </a:rPr>
                <a:t>5000</a:t>
              </a:r>
              <a:r>
                <a:rPr lang="en-US" dirty="0"/>
                <a:t>, </a:t>
              </a:r>
              <a:r>
                <a:rPr lang="en-US" dirty="0" err="1"/>
                <a:t>nbins</a:t>
              </a:r>
              <a:r>
                <a:rPr lang="en-US" dirty="0"/>
                <a:t>=</a:t>
              </a:r>
              <a:r>
                <a:rPr lang="en-US" dirty="0">
                  <a:solidFill>
                    <a:srgbClr val="009999"/>
                  </a:solidFill>
                  <a:effectLst/>
                </a:rPr>
                <a:t>20</a:t>
              </a:r>
              <a:r>
                <a:rPr lang="en-US" dirty="0"/>
                <a:t>, FUN=length, </a:t>
              </a:r>
            </a:p>
            <a:p>
              <a:r>
                <a:rPr lang="en-US" dirty="0"/>
                <a:t>                             </a:t>
              </a:r>
              <a:r>
                <a:rPr lang="en-US" dirty="0" err="1"/>
                <a:t>errFun</a:t>
              </a:r>
              <a:r>
                <a:rPr lang="en-US" dirty="0"/>
                <a:t>=</a:t>
              </a:r>
              <a:r>
                <a:rPr lang="en-US" dirty="0">
                  <a:solidFill>
                    <a:srgbClr val="009999"/>
                  </a:solidFill>
                  <a:effectLst/>
                </a:rPr>
                <a:t>0</a:t>
              </a:r>
              <a:r>
                <a:rPr lang="en-US" dirty="0"/>
                <a:t>, </a:t>
              </a:r>
              <a:r>
                <a:rPr lang="en-US" dirty="0" err="1"/>
                <a:t>ylab</a:t>
              </a:r>
              <a:r>
                <a:rPr lang="en-US" dirty="0"/>
                <a:t>=</a:t>
              </a:r>
              <a:r>
                <a:rPr lang="en-US" dirty="0">
                  <a:solidFill>
                    <a:srgbClr val="DD1144"/>
                  </a:solidFill>
                  <a:effectLst/>
                </a:rPr>
                <a:t>"count"</a:t>
              </a:r>
              <a:r>
                <a:rPr lang="en-US" dirty="0"/>
                <a:t>, </a:t>
              </a:r>
            </a:p>
            <a:p>
              <a:r>
                <a:rPr lang="en-US" dirty="0"/>
                <a:t>                             main=</a:t>
              </a:r>
              <a:r>
                <a:rPr lang="en-US" dirty="0">
                  <a:solidFill>
                    <a:srgbClr val="DD1144"/>
                  </a:solidFill>
                  <a:effectLst/>
                </a:rPr>
                <a:t>"</a:t>
              </a:r>
              <a:r>
                <a:rPr lang="en-US" sz="1200" dirty="0">
                  <a:solidFill>
                    <a:srgbClr val="DD1144"/>
                  </a:solidFill>
                  <a:effectLst/>
                </a:rPr>
                <a:t>Distribution of aggregated peak numbers around TSS</a:t>
              </a:r>
              <a:r>
                <a:rPr lang="en-US" dirty="0">
                  <a:solidFill>
                    <a:srgbClr val="DD1144"/>
                  </a:solidFill>
                  <a:effectLst/>
                </a:rPr>
                <a:t>"</a:t>
              </a:r>
              <a:r>
                <a:rPr lang="en-US" dirty="0"/>
                <a:t>)</a:t>
              </a:r>
            </a:p>
          </p:txBody>
        </p:sp>
        <p:pic>
          <p:nvPicPr>
            <p:cNvPr id="6" name="Picture 5">
              <a:extLst>
                <a:ext uri="{FF2B5EF4-FFF2-40B4-BE49-F238E27FC236}">
                  <a16:creationId xmlns:a16="http://schemas.microsoft.com/office/drawing/2014/main" id="{301479A0-9E81-3745-91E6-2EB9FDF45245}"/>
                </a:ext>
              </a:extLst>
            </p:cNvPr>
            <p:cNvPicPr>
              <a:picLocks noChangeAspect="1"/>
            </p:cNvPicPr>
            <p:nvPr/>
          </p:nvPicPr>
          <p:blipFill>
            <a:blip r:embed="rId4"/>
            <a:stretch>
              <a:fillRect/>
            </a:stretch>
          </p:blipFill>
          <p:spPr>
            <a:xfrm>
              <a:off x="6096000" y="2505670"/>
              <a:ext cx="5803107" cy="4352330"/>
            </a:xfrm>
            <a:prstGeom prst="rect">
              <a:avLst/>
            </a:prstGeom>
          </p:spPr>
        </p:pic>
      </p:grpSp>
      <p:grpSp>
        <p:nvGrpSpPr>
          <p:cNvPr id="10" name="Group 9">
            <a:extLst>
              <a:ext uri="{FF2B5EF4-FFF2-40B4-BE49-F238E27FC236}">
                <a16:creationId xmlns:a16="http://schemas.microsoft.com/office/drawing/2014/main" id="{8186114A-A09A-8746-9814-1663FCEAEA88}"/>
              </a:ext>
            </a:extLst>
          </p:cNvPr>
          <p:cNvGrpSpPr/>
          <p:nvPr/>
        </p:nvGrpSpPr>
        <p:grpSpPr>
          <a:xfrm>
            <a:off x="499872" y="57959"/>
            <a:ext cx="10936223" cy="1015663"/>
            <a:chOff x="487680" y="301238"/>
            <a:chExt cx="10936223" cy="1015663"/>
          </a:xfrm>
        </p:grpSpPr>
        <p:sp>
          <p:nvSpPr>
            <p:cNvPr id="2" name="Rectangle 1">
              <a:extLst>
                <a:ext uri="{FF2B5EF4-FFF2-40B4-BE49-F238E27FC236}">
                  <a16:creationId xmlns:a16="http://schemas.microsoft.com/office/drawing/2014/main" id="{BB9506B6-09C2-D94C-BBB2-AFC130746690}"/>
                </a:ext>
              </a:extLst>
            </p:cNvPr>
            <p:cNvSpPr/>
            <p:nvPr/>
          </p:nvSpPr>
          <p:spPr>
            <a:xfrm>
              <a:off x="585216" y="301238"/>
              <a:ext cx="10838687" cy="1015663"/>
            </a:xfrm>
            <a:prstGeom prst="rect">
              <a:avLst/>
            </a:prstGeom>
          </p:spPr>
          <p:txBody>
            <a:bodyPr wrap="square">
              <a:spAutoFit/>
            </a:bodyPr>
            <a:lstStyle/>
            <a:p>
              <a:r>
                <a:rPr lang="en-US" sz="3600" b="0" i="0" dirty="0">
                  <a:solidFill>
                    <a:srgbClr val="333333"/>
                  </a:solidFill>
                  <a:effectLst/>
                  <a:latin typeface="Copperplate Gothic Bold" panose="020E0705020206020404" pitchFamily="34" charset="77"/>
                </a:rPr>
                <a:t>Select annotation method</a:t>
              </a:r>
            </a:p>
            <a:p>
              <a:r>
                <a:rPr lang="en-US" sz="2400" b="0" i="0" dirty="0">
                  <a:solidFill>
                    <a:srgbClr val="333333"/>
                  </a:solidFill>
                  <a:effectLst/>
                  <a:latin typeface="inherit"/>
                </a:rPr>
                <a:t>Visualize binding site distribution relative to features</a:t>
              </a:r>
            </a:p>
          </p:txBody>
        </p:sp>
        <p:cxnSp>
          <p:nvCxnSpPr>
            <p:cNvPr id="8" name="Straight Connector 7">
              <a:extLst>
                <a:ext uri="{FF2B5EF4-FFF2-40B4-BE49-F238E27FC236}">
                  <a16:creationId xmlns:a16="http://schemas.microsoft.com/office/drawing/2014/main" id="{93F843D4-F440-9940-96BF-14D1EBF4E8E5}"/>
                </a:ext>
              </a:extLst>
            </p:cNvPr>
            <p:cNvCxnSpPr/>
            <p:nvPr/>
          </p:nvCxnSpPr>
          <p:spPr>
            <a:xfrm>
              <a:off x="487680" y="359450"/>
              <a:ext cx="0" cy="899238"/>
            </a:xfrm>
            <a:prstGeom prst="line">
              <a:avLst/>
            </a:prstGeom>
            <a:ln w="63500">
              <a:solidFill>
                <a:srgbClr val="4B85FF"/>
              </a:solidFill>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4EE6B167-97EC-9041-BBBC-5FAA7C4B68CA}"/>
              </a:ext>
            </a:extLst>
          </p:cNvPr>
          <p:cNvGrpSpPr/>
          <p:nvPr/>
        </p:nvGrpSpPr>
        <p:grpSpPr>
          <a:xfrm>
            <a:off x="317492" y="5052187"/>
            <a:ext cx="5948727" cy="1689642"/>
            <a:chOff x="29209" y="164585"/>
            <a:chExt cx="12708597" cy="3609679"/>
          </a:xfrm>
        </p:grpSpPr>
        <p:cxnSp>
          <p:nvCxnSpPr>
            <p:cNvPr id="11" name="Straight Connector 10">
              <a:extLst>
                <a:ext uri="{FF2B5EF4-FFF2-40B4-BE49-F238E27FC236}">
                  <a16:creationId xmlns:a16="http://schemas.microsoft.com/office/drawing/2014/main" id="{CD669DE7-B0ED-9246-BF82-5DFF86683100}"/>
                </a:ext>
              </a:extLst>
            </p:cNvPr>
            <p:cNvCxnSpPr>
              <a:cxnSpLocks/>
            </p:cNvCxnSpPr>
            <p:nvPr/>
          </p:nvCxnSpPr>
          <p:spPr>
            <a:xfrm flipV="1">
              <a:off x="570271" y="2030743"/>
              <a:ext cx="11218606" cy="9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EF71C0E-F73F-DE40-9ED6-7696E0837C40}"/>
                </a:ext>
              </a:extLst>
            </p:cNvPr>
            <p:cNvSpPr/>
            <p:nvPr/>
          </p:nvSpPr>
          <p:spPr>
            <a:xfrm>
              <a:off x="4080387" y="1873439"/>
              <a:ext cx="1224116" cy="314632"/>
            </a:xfrm>
            <a:prstGeom prst="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DFBA568-A7FF-084E-9895-ED90DB754318}"/>
                </a:ext>
              </a:extLst>
            </p:cNvPr>
            <p:cNvSpPr/>
            <p:nvPr/>
          </p:nvSpPr>
          <p:spPr>
            <a:xfrm>
              <a:off x="6095999" y="1873439"/>
              <a:ext cx="840657" cy="314632"/>
            </a:xfrm>
            <a:prstGeom prst="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71AF652-3184-374C-B54B-EB88CDAA4BA7}"/>
                </a:ext>
              </a:extLst>
            </p:cNvPr>
            <p:cNvSpPr/>
            <p:nvPr/>
          </p:nvSpPr>
          <p:spPr>
            <a:xfrm>
              <a:off x="7300452" y="1883271"/>
              <a:ext cx="1342102" cy="314632"/>
            </a:xfrm>
            <a:prstGeom prst="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BF2EA46-2CA7-9443-A801-81B2638B9BAB}"/>
                </a:ext>
              </a:extLst>
            </p:cNvPr>
            <p:cNvSpPr/>
            <p:nvPr/>
          </p:nvSpPr>
          <p:spPr>
            <a:xfrm>
              <a:off x="3785421" y="1952097"/>
              <a:ext cx="285135" cy="157316"/>
            </a:xfrm>
            <a:prstGeom prst="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533E1E-AFAF-8F42-9005-031641A34308}"/>
                </a:ext>
              </a:extLst>
            </p:cNvPr>
            <p:cNvSpPr/>
            <p:nvPr/>
          </p:nvSpPr>
          <p:spPr>
            <a:xfrm>
              <a:off x="8642554" y="1952097"/>
              <a:ext cx="285135" cy="157316"/>
            </a:xfrm>
            <a:prstGeom prst="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1E4D63-E045-494B-9916-2755A849E713}"/>
                </a:ext>
              </a:extLst>
            </p:cNvPr>
            <p:cNvSpPr/>
            <p:nvPr/>
          </p:nvSpPr>
          <p:spPr>
            <a:xfrm>
              <a:off x="9330812" y="1952097"/>
              <a:ext cx="589936" cy="157292"/>
            </a:xfrm>
            <a:prstGeom prst="rect">
              <a:avLst/>
            </a:prstGeom>
            <a:solidFill>
              <a:srgbClr val="FFC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BE1126-77A0-5844-BF80-08BD448A1A14}"/>
                </a:ext>
              </a:extLst>
            </p:cNvPr>
            <p:cNvSpPr/>
            <p:nvPr/>
          </p:nvSpPr>
          <p:spPr>
            <a:xfrm>
              <a:off x="2691580" y="1952097"/>
              <a:ext cx="589936" cy="157292"/>
            </a:xfrm>
            <a:prstGeom prst="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54040FD-F1D4-E24B-835E-1F110F77ADCA}"/>
                </a:ext>
              </a:extLst>
            </p:cNvPr>
            <p:cNvGrpSpPr/>
            <p:nvPr/>
          </p:nvGrpSpPr>
          <p:grpSpPr>
            <a:xfrm>
              <a:off x="1445342" y="1126187"/>
              <a:ext cx="9729019" cy="1514167"/>
              <a:chOff x="1445342" y="1327355"/>
              <a:chExt cx="9729019" cy="1651820"/>
            </a:xfrm>
          </p:grpSpPr>
          <p:cxnSp>
            <p:nvCxnSpPr>
              <p:cNvPr id="20" name="Straight Connector 19">
                <a:extLst>
                  <a:ext uri="{FF2B5EF4-FFF2-40B4-BE49-F238E27FC236}">
                    <a16:creationId xmlns:a16="http://schemas.microsoft.com/office/drawing/2014/main" id="{CADAB6DA-61A1-A34C-A4B9-3987057D5A34}"/>
                  </a:ext>
                </a:extLst>
              </p:cNvPr>
              <p:cNvCxnSpPr>
                <a:cxnSpLocks/>
              </p:cNvCxnSpPr>
              <p:nvPr/>
            </p:nvCxnSpPr>
            <p:spPr>
              <a:xfrm>
                <a:off x="2691580" y="1327355"/>
                <a:ext cx="0" cy="1651820"/>
              </a:xfrm>
              <a:prstGeom prst="line">
                <a:avLst/>
              </a:prstGeom>
              <a:ln w="9525">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010B697-4CA9-3242-A7EA-23D57932B106}"/>
                  </a:ext>
                </a:extLst>
              </p:cNvPr>
              <p:cNvCxnSpPr>
                <a:cxnSpLocks/>
              </p:cNvCxnSpPr>
              <p:nvPr/>
            </p:nvCxnSpPr>
            <p:spPr>
              <a:xfrm>
                <a:off x="4080387" y="1327355"/>
                <a:ext cx="0" cy="1651820"/>
              </a:xfrm>
              <a:prstGeom prst="line">
                <a:avLst/>
              </a:prstGeom>
              <a:ln w="9525">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90E446-1647-AE46-BB3C-74D92362630B}"/>
                  </a:ext>
                </a:extLst>
              </p:cNvPr>
              <p:cNvCxnSpPr>
                <a:cxnSpLocks/>
              </p:cNvCxnSpPr>
              <p:nvPr/>
            </p:nvCxnSpPr>
            <p:spPr>
              <a:xfrm>
                <a:off x="3281516" y="1327355"/>
                <a:ext cx="0" cy="1651820"/>
              </a:xfrm>
              <a:prstGeom prst="line">
                <a:avLst/>
              </a:prstGeom>
              <a:ln w="9525">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238D40E-6A0F-9143-9674-80D18DF9275C}"/>
                  </a:ext>
                </a:extLst>
              </p:cNvPr>
              <p:cNvCxnSpPr>
                <a:cxnSpLocks/>
              </p:cNvCxnSpPr>
              <p:nvPr/>
            </p:nvCxnSpPr>
            <p:spPr>
              <a:xfrm>
                <a:off x="3785421" y="1327355"/>
                <a:ext cx="0" cy="1651820"/>
              </a:xfrm>
              <a:prstGeom prst="line">
                <a:avLst/>
              </a:prstGeom>
              <a:ln w="9525">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2C4B1D2-779B-9347-B3A9-0CDA36894136}"/>
                  </a:ext>
                </a:extLst>
              </p:cNvPr>
              <p:cNvCxnSpPr>
                <a:cxnSpLocks/>
              </p:cNvCxnSpPr>
              <p:nvPr/>
            </p:nvCxnSpPr>
            <p:spPr>
              <a:xfrm>
                <a:off x="5309419" y="1327355"/>
                <a:ext cx="0" cy="1651820"/>
              </a:xfrm>
              <a:prstGeom prst="line">
                <a:avLst/>
              </a:prstGeom>
              <a:ln w="9525">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A9AA20-BC2A-AC4A-BC3E-9CACA805C000}"/>
                  </a:ext>
                </a:extLst>
              </p:cNvPr>
              <p:cNvCxnSpPr>
                <a:cxnSpLocks/>
              </p:cNvCxnSpPr>
              <p:nvPr/>
            </p:nvCxnSpPr>
            <p:spPr>
              <a:xfrm>
                <a:off x="6095999" y="1327355"/>
                <a:ext cx="0" cy="1651820"/>
              </a:xfrm>
              <a:prstGeom prst="line">
                <a:avLst/>
              </a:prstGeom>
              <a:ln w="9525">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6D92DFD-C48B-A347-AAE0-B97900F4C510}"/>
                  </a:ext>
                </a:extLst>
              </p:cNvPr>
              <p:cNvCxnSpPr>
                <a:cxnSpLocks/>
              </p:cNvCxnSpPr>
              <p:nvPr/>
            </p:nvCxnSpPr>
            <p:spPr>
              <a:xfrm>
                <a:off x="6936656" y="1327355"/>
                <a:ext cx="0" cy="1651820"/>
              </a:xfrm>
              <a:prstGeom prst="line">
                <a:avLst/>
              </a:prstGeom>
              <a:ln w="9525">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F6D5807-59C7-E84F-8A2E-E7AC12920E9A}"/>
                  </a:ext>
                </a:extLst>
              </p:cNvPr>
              <p:cNvCxnSpPr>
                <a:cxnSpLocks/>
              </p:cNvCxnSpPr>
              <p:nvPr/>
            </p:nvCxnSpPr>
            <p:spPr>
              <a:xfrm>
                <a:off x="7300452" y="1327355"/>
                <a:ext cx="0" cy="1651820"/>
              </a:xfrm>
              <a:prstGeom prst="line">
                <a:avLst/>
              </a:prstGeom>
              <a:ln w="9525">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19FD3AB-406A-4F45-9CAE-454778705B22}"/>
                  </a:ext>
                </a:extLst>
              </p:cNvPr>
              <p:cNvCxnSpPr>
                <a:cxnSpLocks/>
              </p:cNvCxnSpPr>
              <p:nvPr/>
            </p:nvCxnSpPr>
            <p:spPr>
              <a:xfrm>
                <a:off x="8642554" y="1327355"/>
                <a:ext cx="0" cy="1651820"/>
              </a:xfrm>
              <a:prstGeom prst="line">
                <a:avLst/>
              </a:prstGeom>
              <a:ln w="9525">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EAC2-3C58-5741-B1A2-B9EE31F580B2}"/>
                  </a:ext>
                </a:extLst>
              </p:cNvPr>
              <p:cNvCxnSpPr>
                <a:cxnSpLocks/>
              </p:cNvCxnSpPr>
              <p:nvPr/>
            </p:nvCxnSpPr>
            <p:spPr>
              <a:xfrm>
                <a:off x="8932604" y="1327355"/>
                <a:ext cx="0" cy="1651820"/>
              </a:xfrm>
              <a:prstGeom prst="line">
                <a:avLst/>
              </a:prstGeom>
              <a:ln w="9525">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0B8E2FA-C4AA-1744-AE84-95D0AC60B6E5}"/>
                  </a:ext>
                </a:extLst>
              </p:cNvPr>
              <p:cNvCxnSpPr>
                <a:cxnSpLocks/>
              </p:cNvCxnSpPr>
              <p:nvPr/>
            </p:nvCxnSpPr>
            <p:spPr>
              <a:xfrm>
                <a:off x="9330810" y="1327355"/>
                <a:ext cx="0" cy="1651820"/>
              </a:xfrm>
              <a:prstGeom prst="line">
                <a:avLst/>
              </a:prstGeom>
              <a:ln w="9525">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EC72CD1-0260-0448-88B5-2506133AC6E5}"/>
                  </a:ext>
                </a:extLst>
              </p:cNvPr>
              <p:cNvCxnSpPr>
                <a:cxnSpLocks/>
              </p:cNvCxnSpPr>
              <p:nvPr/>
            </p:nvCxnSpPr>
            <p:spPr>
              <a:xfrm>
                <a:off x="9920748" y="1327355"/>
                <a:ext cx="0" cy="1651820"/>
              </a:xfrm>
              <a:prstGeom prst="line">
                <a:avLst/>
              </a:prstGeom>
              <a:ln w="9525">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A064D8-5BD0-E147-8028-9069BE6183F9}"/>
                  </a:ext>
                </a:extLst>
              </p:cNvPr>
              <p:cNvCxnSpPr>
                <a:cxnSpLocks/>
              </p:cNvCxnSpPr>
              <p:nvPr/>
            </p:nvCxnSpPr>
            <p:spPr>
              <a:xfrm>
                <a:off x="11174361" y="1327355"/>
                <a:ext cx="0" cy="1651820"/>
              </a:xfrm>
              <a:prstGeom prst="line">
                <a:avLst/>
              </a:prstGeom>
              <a:ln w="9525">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FC99F1-49AF-FA4C-8605-444A68FE8B9E}"/>
                  </a:ext>
                </a:extLst>
              </p:cNvPr>
              <p:cNvCxnSpPr>
                <a:cxnSpLocks/>
              </p:cNvCxnSpPr>
              <p:nvPr/>
            </p:nvCxnSpPr>
            <p:spPr>
              <a:xfrm>
                <a:off x="1445342" y="1327355"/>
                <a:ext cx="0" cy="1651820"/>
              </a:xfrm>
              <a:prstGeom prst="line">
                <a:avLst/>
              </a:prstGeom>
              <a:ln w="9525">
                <a:solidFill>
                  <a:schemeClr val="tx1"/>
                </a:solidFill>
                <a:prstDash val="lgDashDot"/>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0E630A2E-3CF2-5140-93C5-D3B107B4993F}"/>
                </a:ext>
              </a:extLst>
            </p:cNvPr>
            <p:cNvCxnSpPr/>
            <p:nvPr/>
          </p:nvCxnSpPr>
          <p:spPr>
            <a:xfrm>
              <a:off x="1445342" y="1342497"/>
              <a:ext cx="124623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FC6C073-E223-9640-82A1-A91560B8350F}"/>
                </a:ext>
              </a:extLst>
            </p:cNvPr>
            <p:cNvSpPr txBox="1"/>
            <p:nvPr/>
          </p:nvSpPr>
          <p:spPr>
            <a:xfrm>
              <a:off x="999029" y="187026"/>
              <a:ext cx="1910235" cy="591769"/>
            </a:xfrm>
            <a:prstGeom prst="rect">
              <a:avLst/>
            </a:prstGeom>
            <a:noFill/>
          </p:spPr>
          <p:txBody>
            <a:bodyPr wrap="none" lIns="0" tIns="0" rIns="0" bIns="0" rtlCol="0">
              <a:spAutoFit/>
            </a:bodyPr>
            <a:lstStyle/>
            <a:p>
              <a:r>
                <a:rPr lang="en-US" dirty="0"/>
                <a:t>upstream</a:t>
              </a:r>
            </a:p>
          </p:txBody>
        </p:sp>
        <p:cxnSp>
          <p:nvCxnSpPr>
            <p:cNvPr id="36" name="Straight Arrow Connector 35">
              <a:extLst>
                <a:ext uri="{FF2B5EF4-FFF2-40B4-BE49-F238E27FC236}">
                  <a16:creationId xmlns:a16="http://schemas.microsoft.com/office/drawing/2014/main" id="{1BDA581B-CE15-C342-AF89-7D049390FF99}"/>
                </a:ext>
              </a:extLst>
            </p:cNvPr>
            <p:cNvCxnSpPr/>
            <p:nvPr/>
          </p:nvCxnSpPr>
          <p:spPr>
            <a:xfrm>
              <a:off x="2691580" y="1725955"/>
              <a:ext cx="353961" cy="0"/>
            </a:xfrm>
            <a:prstGeom prst="straightConnector1">
              <a:avLst/>
            </a:prstGeom>
            <a:ln w="25400">
              <a:solidFill>
                <a:srgbClr val="C000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F097BBA-D684-9644-9FDD-AFCB8F1835E4}"/>
                </a:ext>
              </a:extLst>
            </p:cNvPr>
            <p:cNvCxnSpPr>
              <a:stCxn id="18" idx="1"/>
            </p:cNvCxnSpPr>
            <p:nvPr/>
          </p:nvCxnSpPr>
          <p:spPr>
            <a:xfrm flipV="1">
              <a:off x="2691580" y="1735787"/>
              <a:ext cx="0" cy="29495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12BC64D-C328-8E4F-BEB0-9A5B29BFD5A9}"/>
                </a:ext>
              </a:extLst>
            </p:cNvPr>
            <p:cNvCxnSpPr/>
            <p:nvPr/>
          </p:nvCxnSpPr>
          <p:spPr>
            <a:xfrm>
              <a:off x="9920748" y="1362161"/>
              <a:ext cx="124623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25A6D-9CE1-A34A-A19B-4B1C01DA3CED}"/>
                </a:ext>
              </a:extLst>
            </p:cNvPr>
            <p:cNvCxnSpPr>
              <a:cxnSpLocks/>
            </p:cNvCxnSpPr>
            <p:nvPr/>
          </p:nvCxnSpPr>
          <p:spPr>
            <a:xfrm flipV="1">
              <a:off x="2068461" y="822150"/>
              <a:ext cx="0" cy="530179"/>
            </a:xfrm>
            <a:prstGeom prst="line">
              <a:avLst/>
            </a:prstGeom>
            <a:ln>
              <a:solidFill>
                <a:schemeClr val="tx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3C0CE66-88E6-BE4C-B02D-20DAD389BAD2}"/>
                </a:ext>
              </a:extLst>
            </p:cNvPr>
            <p:cNvCxnSpPr>
              <a:cxnSpLocks/>
            </p:cNvCxnSpPr>
            <p:nvPr/>
          </p:nvCxnSpPr>
          <p:spPr>
            <a:xfrm flipV="1">
              <a:off x="10543867" y="822150"/>
              <a:ext cx="0" cy="540011"/>
            </a:xfrm>
            <a:prstGeom prst="line">
              <a:avLst/>
            </a:prstGeom>
            <a:ln>
              <a:solidFill>
                <a:schemeClr val="tx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4D5D89-EFA3-6B4C-8B68-08022D061793}"/>
                </a:ext>
              </a:extLst>
            </p:cNvPr>
            <p:cNvSpPr txBox="1"/>
            <p:nvPr/>
          </p:nvSpPr>
          <p:spPr>
            <a:xfrm>
              <a:off x="10026743" y="164585"/>
              <a:ext cx="2523782" cy="591769"/>
            </a:xfrm>
            <a:prstGeom prst="rect">
              <a:avLst/>
            </a:prstGeom>
            <a:noFill/>
          </p:spPr>
          <p:txBody>
            <a:bodyPr wrap="none" lIns="0" tIns="0" rIns="0" bIns="0" rtlCol="0">
              <a:spAutoFit/>
            </a:bodyPr>
            <a:lstStyle/>
            <a:p>
              <a:r>
                <a:rPr lang="en-US" dirty="0"/>
                <a:t>downstream</a:t>
              </a:r>
            </a:p>
          </p:txBody>
        </p:sp>
        <p:cxnSp>
          <p:nvCxnSpPr>
            <p:cNvPr id="42" name="Straight Arrow Connector 41">
              <a:extLst>
                <a:ext uri="{FF2B5EF4-FFF2-40B4-BE49-F238E27FC236}">
                  <a16:creationId xmlns:a16="http://schemas.microsoft.com/office/drawing/2014/main" id="{F879C8B6-D5C1-A04E-81EF-DEA7424AC13C}"/>
                </a:ext>
              </a:extLst>
            </p:cNvPr>
            <p:cNvCxnSpPr>
              <a:cxnSpLocks/>
            </p:cNvCxnSpPr>
            <p:nvPr/>
          </p:nvCxnSpPr>
          <p:spPr>
            <a:xfrm>
              <a:off x="2681750" y="1475233"/>
              <a:ext cx="599766"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0483DD7-02A7-8649-9828-4F1C2AFAAF58}"/>
                </a:ext>
              </a:extLst>
            </p:cNvPr>
            <p:cNvCxnSpPr>
              <a:cxnSpLocks/>
            </p:cNvCxnSpPr>
            <p:nvPr/>
          </p:nvCxnSpPr>
          <p:spPr>
            <a:xfrm>
              <a:off x="3785421" y="1473361"/>
              <a:ext cx="285135"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EF1F6F6-F468-C541-A1D5-80E27CF9F7E5}"/>
                </a:ext>
              </a:extLst>
            </p:cNvPr>
            <p:cNvSpPr txBox="1"/>
            <p:nvPr/>
          </p:nvSpPr>
          <p:spPr>
            <a:xfrm>
              <a:off x="3002973" y="190297"/>
              <a:ext cx="1294493" cy="591769"/>
            </a:xfrm>
            <a:prstGeom prst="rect">
              <a:avLst/>
            </a:prstGeom>
            <a:noFill/>
          </p:spPr>
          <p:txBody>
            <a:bodyPr wrap="none" lIns="0" tIns="0" rIns="0" bIns="0" rtlCol="0">
              <a:spAutoFit/>
            </a:bodyPr>
            <a:lstStyle/>
            <a:p>
              <a:r>
                <a:rPr lang="en-US" dirty="0"/>
                <a:t>5' UTR</a:t>
              </a:r>
            </a:p>
          </p:txBody>
        </p:sp>
        <p:grpSp>
          <p:nvGrpSpPr>
            <p:cNvPr id="45" name="Group 44">
              <a:extLst>
                <a:ext uri="{FF2B5EF4-FFF2-40B4-BE49-F238E27FC236}">
                  <a16:creationId xmlns:a16="http://schemas.microsoft.com/office/drawing/2014/main" id="{56074380-9ECD-6A4D-81F2-76541D47A9D7}"/>
                </a:ext>
              </a:extLst>
            </p:cNvPr>
            <p:cNvGrpSpPr/>
            <p:nvPr/>
          </p:nvGrpSpPr>
          <p:grpSpPr>
            <a:xfrm>
              <a:off x="2981633" y="822149"/>
              <a:ext cx="946355" cy="653084"/>
              <a:chOff x="2981633" y="1023317"/>
              <a:chExt cx="946355" cy="653084"/>
            </a:xfrm>
          </p:grpSpPr>
          <p:cxnSp>
            <p:nvCxnSpPr>
              <p:cNvPr id="46" name="Straight Connector 45">
                <a:extLst>
                  <a:ext uri="{FF2B5EF4-FFF2-40B4-BE49-F238E27FC236}">
                    <a16:creationId xmlns:a16="http://schemas.microsoft.com/office/drawing/2014/main" id="{E7EE9E15-0B8E-D747-8B73-05AFCF602551}"/>
                  </a:ext>
                </a:extLst>
              </p:cNvPr>
              <p:cNvCxnSpPr>
                <a:cxnSpLocks/>
              </p:cNvCxnSpPr>
              <p:nvPr/>
            </p:nvCxnSpPr>
            <p:spPr>
              <a:xfrm flipV="1">
                <a:off x="3449894" y="1023317"/>
                <a:ext cx="4303" cy="191730"/>
              </a:xfrm>
              <a:prstGeom prst="line">
                <a:avLst/>
              </a:prstGeom>
              <a:ln>
                <a:solidFill>
                  <a:srgbClr val="FFC000"/>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1B835AC-E0E0-0147-8592-A50CB8DC89F6}"/>
                  </a:ext>
                </a:extLst>
              </p:cNvPr>
              <p:cNvCxnSpPr/>
              <p:nvPr/>
            </p:nvCxnSpPr>
            <p:spPr>
              <a:xfrm flipV="1">
                <a:off x="2981633" y="1215047"/>
                <a:ext cx="0" cy="46135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0163DED-9B5E-8C4D-9A6F-1189729D2745}"/>
                  </a:ext>
                </a:extLst>
              </p:cNvPr>
              <p:cNvCxnSpPr/>
              <p:nvPr/>
            </p:nvCxnSpPr>
            <p:spPr>
              <a:xfrm flipV="1">
                <a:off x="3927988" y="1215047"/>
                <a:ext cx="0" cy="46135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061C98E-7DFF-864C-99A5-CE7F1A0C16F6}"/>
                  </a:ext>
                </a:extLst>
              </p:cNvPr>
              <p:cNvCxnSpPr/>
              <p:nvPr/>
            </p:nvCxnSpPr>
            <p:spPr>
              <a:xfrm>
                <a:off x="2981633" y="1215047"/>
                <a:ext cx="946355"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13BF6A69-430D-DA4A-B740-81151757DC42}"/>
                </a:ext>
              </a:extLst>
            </p:cNvPr>
            <p:cNvSpPr txBox="1"/>
            <p:nvPr/>
          </p:nvSpPr>
          <p:spPr>
            <a:xfrm>
              <a:off x="8506478" y="212568"/>
              <a:ext cx="1294493" cy="591769"/>
            </a:xfrm>
            <a:prstGeom prst="rect">
              <a:avLst/>
            </a:prstGeom>
            <a:noFill/>
          </p:spPr>
          <p:txBody>
            <a:bodyPr wrap="none" lIns="0" tIns="0" rIns="0" bIns="0" rtlCol="0">
              <a:spAutoFit/>
            </a:bodyPr>
            <a:lstStyle/>
            <a:p>
              <a:r>
                <a:rPr lang="en-US" dirty="0"/>
                <a:t>3' UTR</a:t>
              </a:r>
            </a:p>
          </p:txBody>
        </p:sp>
        <p:grpSp>
          <p:nvGrpSpPr>
            <p:cNvPr id="51" name="Group 50">
              <a:extLst>
                <a:ext uri="{FF2B5EF4-FFF2-40B4-BE49-F238E27FC236}">
                  <a16:creationId xmlns:a16="http://schemas.microsoft.com/office/drawing/2014/main" id="{A5884331-F348-1241-8DED-0EB924B8410B}"/>
                </a:ext>
              </a:extLst>
            </p:cNvPr>
            <p:cNvGrpSpPr/>
            <p:nvPr/>
          </p:nvGrpSpPr>
          <p:grpSpPr>
            <a:xfrm>
              <a:off x="8759314" y="822148"/>
              <a:ext cx="864788" cy="685601"/>
              <a:chOff x="2981633" y="1023317"/>
              <a:chExt cx="946355" cy="653084"/>
            </a:xfrm>
          </p:grpSpPr>
          <p:cxnSp>
            <p:nvCxnSpPr>
              <p:cNvPr id="52" name="Straight Connector 51">
                <a:extLst>
                  <a:ext uri="{FF2B5EF4-FFF2-40B4-BE49-F238E27FC236}">
                    <a16:creationId xmlns:a16="http://schemas.microsoft.com/office/drawing/2014/main" id="{88BCB7C8-BB61-E046-9C2E-494C72AAB1DF}"/>
                  </a:ext>
                </a:extLst>
              </p:cNvPr>
              <p:cNvCxnSpPr>
                <a:cxnSpLocks/>
              </p:cNvCxnSpPr>
              <p:nvPr/>
            </p:nvCxnSpPr>
            <p:spPr>
              <a:xfrm flipV="1">
                <a:off x="3449894" y="1023317"/>
                <a:ext cx="4303" cy="191730"/>
              </a:xfrm>
              <a:prstGeom prst="line">
                <a:avLst/>
              </a:prstGeom>
              <a:ln>
                <a:solidFill>
                  <a:srgbClr val="FFC000"/>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AB34E35-D5BC-DF42-92F1-610404887F27}"/>
                  </a:ext>
                </a:extLst>
              </p:cNvPr>
              <p:cNvCxnSpPr/>
              <p:nvPr/>
            </p:nvCxnSpPr>
            <p:spPr>
              <a:xfrm flipV="1">
                <a:off x="2981633" y="1215047"/>
                <a:ext cx="0" cy="46135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B0135AA-B923-2D4C-978F-5F83EE089C6E}"/>
                  </a:ext>
                </a:extLst>
              </p:cNvPr>
              <p:cNvCxnSpPr/>
              <p:nvPr/>
            </p:nvCxnSpPr>
            <p:spPr>
              <a:xfrm flipV="1">
                <a:off x="3927988" y="1215047"/>
                <a:ext cx="0" cy="46135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23284F4-BB55-0D4C-98D6-F9488E17A516}"/>
                  </a:ext>
                </a:extLst>
              </p:cNvPr>
              <p:cNvCxnSpPr/>
              <p:nvPr/>
            </p:nvCxnSpPr>
            <p:spPr>
              <a:xfrm>
                <a:off x="2981633" y="1215047"/>
                <a:ext cx="946355"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56" name="Straight Arrow Connector 55">
              <a:extLst>
                <a:ext uri="{FF2B5EF4-FFF2-40B4-BE49-F238E27FC236}">
                  <a16:creationId xmlns:a16="http://schemas.microsoft.com/office/drawing/2014/main" id="{9E2377C4-2AD5-D442-A297-CEA1804F5919}"/>
                </a:ext>
              </a:extLst>
            </p:cNvPr>
            <p:cNvCxnSpPr>
              <a:cxnSpLocks/>
            </p:cNvCxnSpPr>
            <p:nvPr/>
          </p:nvCxnSpPr>
          <p:spPr>
            <a:xfrm>
              <a:off x="9330810" y="1501970"/>
              <a:ext cx="599766"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B758AA4-5723-4E45-A30F-75F7E0B4AE1C}"/>
                </a:ext>
              </a:extLst>
            </p:cNvPr>
            <p:cNvCxnSpPr>
              <a:cxnSpLocks/>
            </p:cNvCxnSpPr>
            <p:nvPr/>
          </p:nvCxnSpPr>
          <p:spPr>
            <a:xfrm>
              <a:off x="8637641" y="1501970"/>
              <a:ext cx="285135"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89F171-89EC-C344-9B1D-198A08EAFF87}"/>
                </a:ext>
              </a:extLst>
            </p:cNvPr>
            <p:cNvCxnSpPr>
              <a:cxnSpLocks/>
            </p:cNvCxnSpPr>
            <p:nvPr/>
          </p:nvCxnSpPr>
          <p:spPr>
            <a:xfrm>
              <a:off x="4069326" y="1642381"/>
              <a:ext cx="1246238"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7FAC45E-6E94-354A-8F76-8D484E3EB0DF}"/>
                </a:ext>
              </a:extLst>
            </p:cNvPr>
            <p:cNvCxnSpPr>
              <a:cxnSpLocks/>
            </p:cNvCxnSpPr>
            <p:nvPr/>
          </p:nvCxnSpPr>
          <p:spPr>
            <a:xfrm>
              <a:off x="7300452" y="1642381"/>
              <a:ext cx="1337189"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E5B0A4E-05A7-A048-9467-CCE84B731892}"/>
                </a:ext>
              </a:extLst>
            </p:cNvPr>
            <p:cNvCxnSpPr>
              <a:cxnSpLocks/>
            </p:cNvCxnSpPr>
            <p:nvPr/>
          </p:nvCxnSpPr>
          <p:spPr>
            <a:xfrm>
              <a:off x="6054214" y="1642381"/>
              <a:ext cx="882442"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CD76607-D230-D24E-8504-27C2F7354853}"/>
                </a:ext>
              </a:extLst>
            </p:cNvPr>
            <p:cNvCxnSpPr/>
            <p:nvPr/>
          </p:nvCxnSpPr>
          <p:spPr>
            <a:xfrm flipV="1">
              <a:off x="4692445" y="1028604"/>
              <a:ext cx="0" cy="61377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9360B21-A539-EB4D-B048-5851DDB75E1B}"/>
                </a:ext>
              </a:extLst>
            </p:cNvPr>
            <p:cNvCxnSpPr/>
            <p:nvPr/>
          </p:nvCxnSpPr>
          <p:spPr>
            <a:xfrm flipV="1">
              <a:off x="7969046" y="1035608"/>
              <a:ext cx="0" cy="61377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838A44-FB7C-0943-A23A-1BBAA6664F56}"/>
                </a:ext>
              </a:extLst>
            </p:cNvPr>
            <p:cNvCxnSpPr/>
            <p:nvPr/>
          </p:nvCxnSpPr>
          <p:spPr>
            <a:xfrm flipV="1">
              <a:off x="6495435" y="1035608"/>
              <a:ext cx="0" cy="61377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58BB7B4-A1AD-2B4F-B516-37887623B51B}"/>
                </a:ext>
              </a:extLst>
            </p:cNvPr>
            <p:cNvCxnSpPr>
              <a:cxnSpLocks/>
            </p:cNvCxnSpPr>
            <p:nvPr/>
          </p:nvCxnSpPr>
          <p:spPr>
            <a:xfrm>
              <a:off x="4692445" y="1013879"/>
              <a:ext cx="3276601" cy="2172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5C3545C-329E-A44F-A245-2DE18F251160}"/>
                </a:ext>
              </a:extLst>
            </p:cNvPr>
            <p:cNvCxnSpPr>
              <a:cxnSpLocks/>
            </p:cNvCxnSpPr>
            <p:nvPr/>
          </p:nvCxnSpPr>
          <p:spPr>
            <a:xfrm flipV="1">
              <a:off x="6339347" y="822149"/>
              <a:ext cx="0" cy="213460"/>
            </a:xfrm>
            <a:prstGeom prst="line">
              <a:avLst/>
            </a:prstGeom>
            <a:ln>
              <a:solidFill>
                <a:srgbClr val="00B050"/>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BD386EE-93F9-E541-8177-C7B57515424D}"/>
                </a:ext>
              </a:extLst>
            </p:cNvPr>
            <p:cNvSpPr txBox="1"/>
            <p:nvPr/>
          </p:nvSpPr>
          <p:spPr>
            <a:xfrm>
              <a:off x="5933248" y="212784"/>
              <a:ext cx="794504" cy="591769"/>
            </a:xfrm>
            <a:prstGeom prst="rect">
              <a:avLst/>
            </a:prstGeom>
            <a:noFill/>
          </p:spPr>
          <p:txBody>
            <a:bodyPr wrap="none" lIns="0" tIns="0" rIns="0" bIns="0" rtlCol="0">
              <a:spAutoFit/>
            </a:bodyPr>
            <a:lstStyle/>
            <a:p>
              <a:r>
                <a:rPr lang="en-US" dirty="0"/>
                <a:t>CDS</a:t>
              </a:r>
            </a:p>
          </p:txBody>
        </p:sp>
        <p:cxnSp>
          <p:nvCxnSpPr>
            <p:cNvPr id="67" name="Straight Arrow Connector 66">
              <a:extLst>
                <a:ext uri="{FF2B5EF4-FFF2-40B4-BE49-F238E27FC236}">
                  <a16:creationId xmlns:a16="http://schemas.microsoft.com/office/drawing/2014/main" id="{134378CC-2DC9-184C-A152-11F337317D9E}"/>
                </a:ext>
              </a:extLst>
            </p:cNvPr>
            <p:cNvCxnSpPr>
              <a:cxnSpLocks/>
            </p:cNvCxnSpPr>
            <p:nvPr/>
          </p:nvCxnSpPr>
          <p:spPr>
            <a:xfrm>
              <a:off x="3261405" y="2448626"/>
              <a:ext cx="52401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D5BEBD4-7964-1F40-AD59-47B4C7EBFAE4}"/>
                </a:ext>
              </a:extLst>
            </p:cNvPr>
            <p:cNvCxnSpPr>
              <a:cxnSpLocks/>
            </p:cNvCxnSpPr>
            <p:nvPr/>
          </p:nvCxnSpPr>
          <p:spPr>
            <a:xfrm>
              <a:off x="5304503" y="2448626"/>
              <a:ext cx="79149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ABC2515-5EF2-8C43-BD90-4BB1074D0411}"/>
                </a:ext>
              </a:extLst>
            </p:cNvPr>
            <p:cNvCxnSpPr>
              <a:cxnSpLocks/>
            </p:cNvCxnSpPr>
            <p:nvPr/>
          </p:nvCxnSpPr>
          <p:spPr>
            <a:xfrm>
              <a:off x="6936656" y="2448626"/>
              <a:ext cx="36379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D51F53F-6282-5A49-AFC2-085C8F308689}"/>
                </a:ext>
              </a:extLst>
            </p:cNvPr>
            <p:cNvCxnSpPr>
              <a:cxnSpLocks/>
            </p:cNvCxnSpPr>
            <p:nvPr/>
          </p:nvCxnSpPr>
          <p:spPr>
            <a:xfrm>
              <a:off x="8937796" y="2448626"/>
              <a:ext cx="39301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48F7C99-4730-4941-94CC-4831F5B1D2EE}"/>
                </a:ext>
              </a:extLst>
            </p:cNvPr>
            <p:cNvCxnSpPr/>
            <p:nvPr/>
          </p:nvCxnSpPr>
          <p:spPr>
            <a:xfrm>
              <a:off x="3519948" y="2448626"/>
              <a:ext cx="0" cy="3982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C787693-ED9A-4346-9975-0881E6081948}"/>
                </a:ext>
              </a:extLst>
            </p:cNvPr>
            <p:cNvCxnSpPr/>
            <p:nvPr/>
          </p:nvCxnSpPr>
          <p:spPr>
            <a:xfrm>
              <a:off x="5697793" y="2448626"/>
              <a:ext cx="0" cy="3982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97C6C90-B641-8A47-B0C9-CAAC7CD1435C}"/>
                </a:ext>
              </a:extLst>
            </p:cNvPr>
            <p:cNvCxnSpPr/>
            <p:nvPr/>
          </p:nvCxnSpPr>
          <p:spPr>
            <a:xfrm>
              <a:off x="7108722" y="2448626"/>
              <a:ext cx="0" cy="3982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8BA56FE-E874-9347-9ED1-2E4A8E1D7BC8}"/>
                </a:ext>
              </a:extLst>
            </p:cNvPr>
            <p:cNvCxnSpPr/>
            <p:nvPr/>
          </p:nvCxnSpPr>
          <p:spPr>
            <a:xfrm>
              <a:off x="9162634" y="2448626"/>
              <a:ext cx="0" cy="3982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349EE74-97A3-4C4B-882A-7AE43C2AF135}"/>
                </a:ext>
              </a:extLst>
            </p:cNvPr>
            <p:cNvCxnSpPr/>
            <p:nvPr/>
          </p:nvCxnSpPr>
          <p:spPr>
            <a:xfrm>
              <a:off x="3519948" y="2846832"/>
              <a:ext cx="56426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5CBC56E-1056-8242-9C8E-B0640DDB5C6E}"/>
                </a:ext>
              </a:extLst>
            </p:cNvPr>
            <p:cNvCxnSpPr>
              <a:cxnSpLocks/>
            </p:cNvCxnSpPr>
            <p:nvPr/>
          </p:nvCxnSpPr>
          <p:spPr>
            <a:xfrm>
              <a:off x="6339347" y="2846832"/>
              <a:ext cx="0" cy="255639"/>
            </a:xfrm>
            <a:prstGeom prst="line">
              <a:avLst/>
            </a:prstGeom>
            <a:ln>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B683282-A1BE-2748-8B19-40F4A70D23A7}"/>
                </a:ext>
              </a:extLst>
            </p:cNvPr>
            <p:cNvSpPr txBox="1"/>
            <p:nvPr/>
          </p:nvSpPr>
          <p:spPr>
            <a:xfrm>
              <a:off x="5943103" y="3182495"/>
              <a:ext cx="1227236" cy="591769"/>
            </a:xfrm>
            <a:prstGeom prst="rect">
              <a:avLst/>
            </a:prstGeom>
            <a:noFill/>
          </p:spPr>
          <p:txBody>
            <a:bodyPr wrap="none" lIns="0" tIns="0" rIns="0" bIns="0" rtlCol="0">
              <a:spAutoFit/>
            </a:bodyPr>
            <a:lstStyle/>
            <a:p>
              <a:r>
                <a:rPr lang="en-US" dirty="0"/>
                <a:t>Intron</a:t>
              </a:r>
            </a:p>
          </p:txBody>
        </p:sp>
        <p:cxnSp>
          <p:nvCxnSpPr>
            <p:cNvPr id="78" name="Straight Arrow Connector 77">
              <a:extLst>
                <a:ext uri="{FF2B5EF4-FFF2-40B4-BE49-F238E27FC236}">
                  <a16:creationId xmlns:a16="http://schemas.microsoft.com/office/drawing/2014/main" id="{DE3DAAFF-5AD6-2B4F-8206-A8DBF9F62BFB}"/>
                </a:ext>
              </a:extLst>
            </p:cNvPr>
            <p:cNvCxnSpPr/>
            <p:nvPr/>
          </p:nvCxnSpPr>
          <p:spPr>
            <a:xfrm>
              <a:off x="11174361" y="2448626"/>
              <a:ext cx="7226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8E41F6A-54FD-A042-9AFF-2D03F604BB9F}"/>
                </a:ext>
              </a:extLst>
            </p:cNvPr>
            <p:cNvCxnSpPr/>
            <p:nvPr/>
          </p:nvCxnSpPr>
          <p:spPr>
            <a:xfrm flipH="1">
              <a:off x="570271" y="2448626"/>
              <a:ext cx="8750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43E030C3-EC44-DC42-8A6C-C1841F821EAD}"/>
                </a:ext>
              </a:extLst>
            </p:cNvPr>
            <p:cNvSpPr txBox="1"/>
            <p:nvPr/>
          </p:nvSpPr>
          <p:spPr>
            <a:xfrm>
              <a:off x="10731135" y="3182495"/>
              <a:ext cx="2006671" cy="591769"/>
            </a:xfrm>
            <a:prstGeom prst="rect">
              <a:avLst/>
            </a:prstGeom>
            <a:noFill/>
          </p:spPr>
          <p:txBody>
            <a:bodyPr wrap="none" lIns="0" tIns="0" rIns="0" bIns="0" rtlCol="0">
              <a:spAutoFit/>
            </a:bodyPr>
            <a:lstStyle/>
            <a:p>
              <a:r>
                <a:rPr lang="en-US" dirty="0"/>
                <a:t>Intergenic</a:t>
              </a:r>
            </a:p>
          </p:txBody>
        </p:sp>
        <p:cxnSp>
          <p:nvCxnSpPr>
            <p:cNvPr id="81" name="Straight Connector 80">
              <a:extLst>
                <a:ext uri="{FF2B5EF4-FFF2-40B4-BE49-F238E27FC236}">
                  <a16:creationId xmlns:a16="http://schemas.microsoft.com/office/drawing/2014/main" id="{1EA2C51F-7EAC-A045-A5B5-223C05906778}"/>
                </a:ext>
              </a:extLst>
            </p:cNvPr>
            <p:cNvCxnSpPr>
              <a:cxnSpLocks/>
            </p:cNvCxnSpPr>
            <p:nvPr/>
          </p:nvCxnSpPr>
          <p:spPr>
            <a:xfrm>
              <a:off x="11535696" y="2448626"/>
              <a:ext cx="0" cy="653845"/>
            </a:xfrm>
            <a:prstGeom prst="line">
              <a:avLst/>
            </a:prstGeom>
            <a:ln>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601CB40-E454-1643-A0D9-514BCDD945F6}"/>
                </a:ext>
              </a:extLst>
            </p:cNvPr>
            <p:cNvSpPr txBox="1"/>
            <p:nvPr/>
          </p:nvSpPr>
          <p:spPr>
            <a:xfrm>
              <a:off x="29209" y="3182495"/>
              <a:ext cx="2006670" cy="591769"/>
            </a:xfrm>
            <a:prstGeom prst="rect">
              <a:avLst/>
            </a:prstGeom>
            <a:noFill/>
          </p:spPr>
          <p:txBody>
            <a:bodyPr wrap="none" lIns="0" tIns="0" rIns="0" bIns="0" rtlCol="0">
              <a:spAutoFit/>
            </a:bodyPr>
            <a:lstStyle/>
            <a:p>
              <a:r>
                <a:rPr lang="en-US" dirty="0"/>
                <a:t>Intergenic</a:t>
              </a:r>
            </a:p>
          </p:txBody>
        </p:sp>
        <p:cxnSp>
          <p:nvCxnSpPr>
            <p:cNvPr id="83" name="Straight Connector 82">
              <a:extLst>
                <a:ext uri="{FF2B5EF4-FFF2-40B4-BE49-F238E27FC236}">
                  <a16:creationId xmlns:a16="http://schemas.microsoft.com/office/drawing/2014/main" id="{0A0991C0-A039-9147-8DB9-CAF320CE4FA4}"/>
                </a:ext>
              </a:extLst>
            </p:cNvPr>
            <p:cNvCxnSpPr>
              <a:cxnSpLocks/>
            </p:cNvCxnSpPr>
            <p:nvPr/>
          </p:nvCxnSpPr>
          <p:spPr>
            <a:xfrm>
              <a:off x="1010264" y="2448626"/>
              <a:ext cx="0" cy="653845"/>
            </a:xfrm>
            <a:prstGeom prst="line">
              <a:avLst/>
            </a:prstGeom>
            <a:ln>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C07B44A-7ECA-674A-9C97-212AAD395E6B}"/>
                </a:ext>
              </a:extLst>
            </p:cNvPr>
            <p:cNvSpPr txBox="1"/>
            <p:nvPr/>
          </p:nvSpPr>
          <p:spPr>
            <a:xfrm>
              <a:off x="2450484" y="2605318"/>
              <a:ext cx="689300" cy="591769"/>
            </a:xfrm>
            <a:prstGeom prst="rect">
              <a:avLst/>
            </a:prstGeom>
            <a:noFill/>
          </p:spPr>
          <p:txBody>
            <a:bodyPr wrap="none" lIns="0" tIns="0" rIns="0" bIns="0" rtlCol="0">
              <a:spAutoFit/>
            </a:bodyPr>
            <a:lstStyle/>
            <a:p>
              <a:r>
                <a:rPr lang="en-US" dirty="0">
                  <a:solidFill>
                    <a:srgbClr val="C00000"/>
                  </a:solidFill>
                </a:rPr>
                <a:t>TSS</a:t>
              </a:r>
            </a:p>
          </p:txBody>
        </p:sp>
        <p:sp>
          <p:nvSpPr>
            <p:cNvPr id="85" name="TextBox 84">
              <a:extLst>
                <a:ext uri="{FF2B5EF4-FFF2-40B4-BE49-F238E27FC236}">
                  <a16:creationId xmlns:a16="http://schemas.microsoft.com/office/drawing/2014/main" id="{CE761522-CF8C-DF4F-80DD-51614C4C2FE6}"/>
                </a:ext>
              </a:extLst>
            </p:cNvPr>
            <p:cNvSpPr txBox="1"/>
            <p:nvPr/>
          </p:nvSpPr>
          <p:spPr>
            <a:xfrm>
              <a:off x="9666642" y="2638160"/>
              <a:ext cx="700672" cy="591769"/>
            </a:xfrm>
            <a:prstGeom prst="rect">
              <a:avLst/>
            </a:prstGeom>
            <a:noFill/>
          </p:spPr>
          <p:txBody>
            <a:bodyPr wrap="none" lIns="0" tIns="0" rIns="0" bIns="0" rtlCol="0">
              <a:spAutoFit/>
            </a:bodyPr>
            <a:lstStyle/>
            <a:p>
              <a:r>
                <a:rPr lang="en-US" dirty="0">
                  <a:solidFill>
                    <a:srgbClr val="C00000"/>
                  </a:solidFill>
                </a:rPr>
                <a:t>TES</a:t>
              </a:r>
            </a:p>
          </p:txBody>
        </p:sp>
      </p:grpSp>
    </p:spTree>
    <p:extLst>
      <p:ext uri="{BB962C8B-B14F-4D97-AF65-F5344CB8AC3E}">
        <p14:creationId xmlns:p14="http://schemas.microsoft.com/office/powerpoint/2010/main" val="1186302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CFDFEA-DAA7-0645-998C-F7DC8199305B}"/>
              </a:ext>
            </a:extLst>
          </p:cNvPr>
          <p:cNvSpPr txBox="1"/>
          <p:nvPr/>
        </p:nvSpPr>
        <p:spPr>
          <a:xfrm>
            <a:off x="255640" y="321666"/>
            <a:ext cx="6856429" cy="646331"/>
          </a:xfrm>
          <a:prstGeom prst="rect">
            <a:avLst/>
          </a:prstGeom>
          <a:noFill/>
        </p:spPr>
        <p:txBody>
          <a:bodyPr wrap="none" rtlCol="0">
            <a:spAutoFit/>
          </a:bodyPr>
          <a:lstStyle/>
          <a:p>
            <a:r>
              <a:rPr lang="en-US" sz="3600" dirty="0">
                <a:latin typeface="Copperplate Gothic Bold" panose="020E0705020206020404" pitchFamily="34" charset="77"/>
              </a:rPr>
              <a:t>Install the workshop pkg</a:t>
            </a:r>
          </a:p>
        </p:txBody>
      </p:sp>
      <p:sp>
        <p:nvSpPr>
          <p:cNvPr id="8" name="Rectangle 7">
            <a:extLst>
              <a:ext uri="{FF2B5EF4-FFF2-40B4-BE49-F238E27FC236}">
                <a16:creationId xmlns:a16="http://schemas.microsoft.com/office/drawing/2014/main" id="{35BCA991-FB7C-FA47-BE4F-C93FF69047B4}"/>
              </a:ext>
            </a:extLst>
          </p:cNvPr>
          <p:cNvSpPr/>
          <p:nvPr/>
        </p:nvSpPr>
        <p:spPr>
          <a:xfrm>
            <a:off x="336567" y="967997"/>
            <a:ext cx="7116284" cy="5632311"/>
          </a:xfrm>
          <a:prstGeom prst="rect">
            <a:avLst/>
          </a:prstGeom>
          <a:solidFill>
            <a:schemeClr val="bg1">
              <a:lumMod val="95000"/>
            </a:schemeClr>
          </a:solidFill>
          <a:ln>
            <a:solidFill>
              <a:schemeClr val="bg2"/>
            </a:solidFill>
          </a:ln>
        </p:spPr>
        <p:txBody>
          <a:bodyPr wrap="square">
            <a:spAutoFit/>
          </a:bodyPr>
          <a:lstStyle/>
          <a:p>
            <a:r>
              <a:rPr lang="en-US" i="1" dirty="0">
                <a:solidFill>
                  <a:srgbClr val="999988"/>
                </a:solidFill>
              </a:rPr>
              <a:t>## set the working directory, </a:t>
            </a:r>
          </a:p>
          <a:p>
            <a:r>
              <a:rPr lang="en-US" i="1" dirty="0">
                <a:solidFill>
                  <a:srgbClr val="999988"/>
                </a:solidFill>
              </a:rPr>
              <a:t>## replace "~/Downloads/workshop2020" by your path</a:t>
            </a:r>
            <a:r>
              <a:rPr lang="en-US" dirty="0"/>
              <a:t> </a:t>
            </a:r>
          </a:p>
          <a:p>
            <a:r>
              <a:rPr lang="en-US" dirty="0"/>
              <a:t>wd &lt;- </a:t>
            </a:r>
            <a:r>
              <a:rPr lang="en-US" dirty="0">
                <a:solidFill>
                  <a:srgbClr val="DD1144"/>
                </a:solidFill>
              </a:rPr>
              <a:t>"~/Downloads/workshop2020"</a:t>
            </a:r>
            <a:r>
              <a:rPr lang="en-US" dirty="0"/>
              <a:t> </a:t>
            </a:r>
          </a:p>
          <a:p>
            <a:r>
              <a:rPr lang="en-US" dirty="0" err="1"/>
              <a:t>dir.create</a:t>
            </a:r>
            <a:r>
              <a:rPr lang="en-US" dirty="0"/>
              <a:t>(wd)</a:t>
            </a:r>
          </a:p>
          <a:p>
            <a:r>
              <a:rPr lang="en-US" dirty="0" err="1"/>
              <a:t>setwd</a:t>
            </a:r>
            <a:r>
              <a:rPr lang="en-US" dirty="0"/>
              <a:t>(wd)</a:t>
            </a:r>
            <a:endParaRPr lang="en-US" b="1" dirty="0">
              <a:solidFill>
                <a:srgbClr val="990000"/>
              </a:solidFill>
            </a:endParaRPr>
          </a:p>
          <a:p>
            <a:r>
              <a:rPr lang="en-US" b="1" dirty="0">
                <a:solidFill>
                  <a:srgbClr val="990000"/>
                </a:solidFill>
              </a:rPr>
              <a:t>library</a:t>
            </a:r>
            <a:r>
              <a:rPr lang="en-US" dirty="0"/>
              <a:t>(</a:t>
            </a:r>
            <a:r>
              <a:rPr lang="en-US" dirty="0" err="1"/>
              <a:t>BiocManager</a:t>
            </a:r>
            <a:r>
              <a:rPr lang="en-US" dirty="0"/>
              <a:t>) </a:t>
            </a:r>
          </a:p>
          <a:p>
            <a:r>
              <a:rPr lang="en-US" dirty="0"/>
              <a:t>install(</a:t>
            </a:r>
            <a:r>
              <a:rPr lang="en-US" dirty="0">
                <a:solidFill>
                  <a:srgbClr val="DD1144"/>
                </a:solidFill>
              </a:rPr>
              <a:t>"</a:t>
            </a:r>
            <a:r>
              <a:rPr lang="en-US" dirty="0" err="1">
                <a:solidFill>
                  <a:srgbClr val="DD1144"/>
                </a:solidFill>
              </a:rPr>
              <a:t>jianhong</a:t>
            </a:r>
            <a:r>
              <a:rPr lang="en-US" dirty="0">
                <a:solidFill>
                  <a:srgbClr val="DD1144"/>
                </a:solidFill>
              </a:rPr>
              <a:t>/workshop2020"</a:t>
            </a:r>
            <a:r>
              <a:rPr lang="en-US" dirty="0"/>
              <a:t>, </a:t>
            </a:r>
            <a:r>
              <a:rPr lang="en-US" dirty="0" err="1"/>
              <a:t>build_vignettes</a:t>
            </a:r>
            <a:r>
              <a:rPr lang="en-US" dirty="0"/>
              <a:t> = TRUE)</a:t>
            </a:r>
          </a:p>
          <a:p>
            <a:r>
              <a:rPr lang="en-US" dirty="0"/>
              <a:t>vignette(</a:t>
            </a:r>
            <a:r>
              <a:rPr lang="en-US" dirty="0">
                <a:solidFill>
                  <a:srgbClr val="DD1144"/>
                </a:solidFill>
              </a:rPr>
              <a:t>"ChIPpeakAnno"</a:t>
            </a:r>
            <a:r>
              <a:rPr lang="en-US" dirty="0"/>
              <a:t>, package=</a:t>
            </a:r>
            <a:r>
              <a:rPr lang="en-US" dirty="0">
                <a:solidFill>
                  <a:srgbClr val="DD1144"/>
                </a:solidFill>
              </a:rPr>
              <a:t>"workshop2020"</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1" name="Picture 10">
            <a:extLst>
              <a:ext uri="{FF2B5EF4-FFF2-40B4-BE49-F238E27FC236}">
                <a16:creationId xmlns:a16="http://schemas.microsoft.com/office/drawing/2014/main" id="{9C33FA08-9E0B-C24B-8705-DE812FF7AC48}"/>
              </a:ext>
            </a:extLst>
          </p:cNvPr>
          <p:cNvPicPr>
            <a:picLocks noChangeAspect="1"/>
          </p:cNvPicPr>
          <p:nvPr/>
        </p:nvPicPr>
        <p:blipFill rotWithShape="1">
          <a:blip r:embed="rId3"/>
          <a:srcRect l="43827" r="11053" b="-1"/>
          <a:stretch/>
        </p:blipFill>
        <p:spPr>
          <a:xfrm>
            <a:off x="7556429" y="0"/>
            <a:ext cx="4635571" cy="6857990"/>
          </a:xfrm>
          <a:prstGeom prst="rect">
            <a:avLst/>
          </a:prstGeom>
          <a:effectLst/>
        </p:spPr>
      </p:pic>
      <p:sp>
        <p:nvSpPr>
          <p:cNvPr id="13" name="TextBox 12">
            <a:extLst>
              <a:ext uri="{FF2B5EF4-FFF2-40B4-BE49-F238E27FC236}">
                <a16:creationId xmlns:a16="http://schemas.microsoft.com/office/drawing/2014/main" id="{8449D688-CEF8-4F40-B962-79AC32A25E21}"/>
              </a:ext>
            </a:extLst>
          </p:cNvPr>
          <p:cNvSpPr txBox="1"/>
          <p:nvPr/>
        </p:nvSpPr>
        <p:spPr>
          <a:xfrm>
            <a:off x="336567" y="4509644"/>
            <a:ext cx="6966441" cy="1477328"/>
          </a:xfrm>
          <a:prstGeom prst="rect">
            <a:avLst/>
          </a:prstGeom>
          <a:noFill/>
        </p:spPr>
        <p:txBody>
          <a:bodyPr wrap="square" rtlCol="0">
            <a:spAutoFit/>
          </a:bodyPr>
          <a:lstStyle/>
          <a:p>
            <a:r>
              <a:rPr lang="en-US" dirty="0">
                <a:solidFill>
                  <a:srgbClr val="DD1144"/>
                </a:solidFill>
              </a:rPr>
              <a:t>https://</a:t>
            </a:r>
            <a:r>
              <a:rPr lang="en-US" dirty="0" err="1">
                <a:solidFill>
                  <a:srgbClr val="DD1144"/>
                </a:solidFill>
              </a:rPr>
              <a:t>github.com</a:t>
            </a:r>
            <a:r>
              <a:rPr lang="en-US" dirty="0">
                <a:solidFill>
                  <a:srgbClr val="DD1144"/>
                </a:solidFill>
              </a:rPr>
              <a:t>/</a:t>
            </a:r>
            <a:r>
              <a:rPr lang="en-US" dirty="0" err="1">
                <a:solidFill>
                  <a:srgbClr val="DD1144"/>
                </a:solidFill>
              </a:rPr>
              <a:t>jianhong</a:t>
            </a:r>
            <a:r>
              <a:rPr lang="en-US" dirty="0">
                <a:solidFill>
                  <a:srgbClr val="DD1144"/>
                </a:solidFill>
              </a:rPr>
              <a:t>/workshop2020</a:t>
            </a:r>
          </a:p>
          <a:p>
            <a:r>
              <a:rPr lang="en-US" dirty="0">
                <a:solidFill>
                  <a:srgbClr val="DD1144"/>
                </a:solidFill>
              </a:rPr>
              <a:t>https://</a:t>
            </a:r>
            <a:r>
              <a:rPr lang="en-US" dirty="0" err="1">
                <a:solidFill>
                  <a:srgbClr val="DD1144"/>
                </a:solidFill>
              </a:rPr>
              <a:t>bioconductor.org</a:t>
            </a:r>
            <a:r>
              <a:rPr lang="en-US" dirty="0">
                <a:solidFill>
                  <a:srgbClr val="DD1144"/>
                </a:solidFill>
              </a:rPr>
              <a:t>/packages/ChIPpeakAnno</a:t>
            </a:r>
          </a:p>
          <a:p>
            <a:r>
              <a:rPr lang="en-US" dirty="0">
                <a:solidFill>
                  <a:srgbClr val="DD1144"/>
                </a:solidFill>
              </a:rPr>
              <a:t>Slides: https://</a:t>
            </a:r>
            <a:r>
              <a:rPr lang="en-US" dirty="0" err="1">
                <a:solidFill>
                  <a:srgbClr val="DD1144"/>
                </a:solidFill>
              </a:rPr>
              <a:t>github.com</a:t>
            </a:r>
            <a:r>
              <a:rPr lang="en-US" dirty="0">
                <a:solidFill>
                  <a:srgbClr val="DD1144"/>
                </a:solidFill>
              </a:rPr>
              <a:t>/</a:t>
            </a:r>
            <a:r>
              <a:rPr lang="en-US" dirty="0" err="1">
                <a:solidFill>
                  <a:srgbClr val="DD1144"/>
                </a:solidFill>
              </a:rPr>
              <a:t>jianhong</a:t>
            </a:r>
            <a:r>
              <a:rPr lang="en-US" dirty="0">
                <a:solidFill>
                  <a:srgbClr val="DD1144"/>
                </a:solidFill>
              </a:rPr>
              <a:t>/workshop2020/blob/master/</a:t>
            </a:r>
            <a:r>
              <a:rPr lang="en-US" dirty="0" err="1">
                <a:solidFill>
                  <a:srgbClr val="DD1144"/>
                </a:solidFill>
              </a:rPr>
              <a:t>inst</a:t>
            </a:r>
            <a:r>
              <a:rPr lang="en-US" dirty="0">
                <a:solidFill>
                  <a:srgbClr val="DD1144"/>
                </a:solidFill>
              </a:rPr>
              <a:t>/</a:t>
            </a:r>
            <a:r>
              <a:rPr lang="en-US" dirty="0" err="1">
                <a:solidFill>
                  <a:srgbClr val="DD1144"/>
                </a:solidFill>
              </a:rPr>
              <a:t>extdata</a:t>
            </a:r>
            <a:r>
              <a:rPr lang="en-US" dirty="0">
                <a:solidFill>
                  <a:srgbClr val="DD1144"/>
                </a:solidFill>
              </a:rPr>
              <a:t>/ChIPpeakAnno_workshop2020.pdf</a:t>
            </a:r>
          </a:p>
        </p:txBody>
      </p:sp>
      <p:grpSp>
        <p:nvGrpSpPr>
          <p:cNvPr id="7" name="Group 6">
            <a:extLst>
              <a:ext uri="{FF2B5EF4-FFF2-40B4-BE49-F238E27FC236}">
                <a16:creationId xmlns:a16="http://schemas.microsoft.com/office/drawing/2014/main" id="{A973BAAF-3079-2D41-B529-48B3B28B1F0E}"/>
              </a:ext>
            </a:extLst>
          </p:cNvPr>
          <p:cNvGrpSpPr/>
          <p:nvPr/>
        </p:nvGrpSpPr>
        <p:grpSpPr>
          <a:xfrm>
            <a:off x="5449823" y="5645257"/>
            <a:ext cx="1662245" cy="831779"/>
            <a:chOff x="2067697" y="1260411"/>
            <a:chExt cx="8056606" cy="4031482"/>
          </a:xfrm>
        </p:grpSpPr>
        <p:sp>
          <p:nvSpPr>
            <p:cNvPr id="9" name="Triangle 8">
              <a:extLst>
                <a:ext uri="{FF2B5EF4-FFF2-40B4-BE49-F238E27FC236}">
                  <a16:creationId xmlns:a16="http://schemas.microsoft.com/office/drawing/2014/main" id="{5ADEB0F2-6630-644B-AA7F-CEBA8FBFEDEF}"/>
                </a:ext>
              </a:extLst>
            </p:cNvPr>
            <p:cNvSpPr/>
            <p:nvPr/>
          </p:nvSpPr>
          <p:spPr>
            <a:xfrm>
              <a:off x="5511113" y="2842054"/>
              <a:ext cx="2409568" cy="2372498"/>
            </a:xfrm>
            <a:prstGeom prst="triangle">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5FEA11D-99EE-4349-9F4A-37B532D7AC01}"/>
                </a:ext>
              </a:extLst>
            </p:cNvPr>
            <p:cNvCxnSpPr/>
            <p:nvPr/>
          </p:nvCxnSpPr>
          <p:spPr>
            <a:xfrm>
              <a:off x="2067697" y="5291893"/>
              <a:ext cx="8056606" cy="0"/>
            </a:xfrm>
            <a:prstGeom prst="line">
              <a:avLst/>
            </a:prstGeom>
            <a:ln w="63500" cap="rnd">
              <a:solidFill>
                <a:srgbClr val="FFC000"/>
              </a:solidFill>
              <a:tailEnd type="none" w="sm" len="sm"/>
            </a:ln>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1BF4FED0-3FF1-4F49-8A2B-BD7CC7AAF77A}"/>
                </a:ext>
              </a:extLst>
            </p:cNvPr>
            <p:cNvSpPr/>
            <p:nvPr/>
          </p:nvSpPr>
          <p:spPr>
            <a:xfrm>
              <a:off x="2636108" y="3818238"/>
              <a:ext cx="1433384" cy="1396314"/>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BBC8DCDE-79AC-4D4B-9D74-C8031FD46709}"/>
                </a:ext>
              </a:extLst>
            </p:cNvPr>
            <p:cNvSpPr/>
            <p:nvPr/>
          </p:nvSpPr>
          <p:spPr>
            <a:xfrm>
              <a:off x="6339016" y="3707028"/>
              <a:ext cx="1581665" cy="1507524"/>
            </a:xfrm>
            <a:prstGeom prst="triangle">
              <a:avLst/>
            </a:prstGeom>
            <a:solidFill>
              <a:schemeClr val="bg2">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AB2DE358-219C-BD47-9887-8C66E6B45717}"/>
                </a:ext>
              </a:extLst>
            </p:cNvPr>
            <p:cNvSpPr/>
            <p:nvPr/>
          </p:nvSpPr>
          <p:spPr>
            <a:xfrm>
              <a:off x="3348681" y="1260411"/>
              <a:ext cx="3155092" cy="3954142"/>
            </a:xfrm>
            <a:prstGeom prst="triangle">
              <a:avLst/>
            </a:prstGeom>
            <a:solidFill>
              <a:srgbClr val="00B0F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936F16A4-8DCD-7441-B439-EE085E3B9ADA}"/>
                </a:ext>
              </a:extLst>
            </p:cNvPr>
            <p:cNvSpPr/>
            <p:nvPr/>
          </p:nvSpPr>
          <p:spPr>
            <a:xfrm>
              <a:off x="7117492" y="3429001"/>
              <a:ext cx="1742303" cy="1785552"/>
            </a:xfrm>
            <a:prstGeom prst="triangle">
              <a:avLst/>
            </a:prstGeom>
            <a:solidFill>
              <a:schemeClr val="bg2">
                <a:lumMod val="9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DF77DC04-3060-844F-A774-D716E7A3BCCE}"/>
                </a:ext>
              </a:extLst>
            </p:cNvPr>
            <p:cNvSpPr/>
            <p:nvPr/>
          </p:nvSpPr>
          <p:spPr>
            <a:xfrm>
              <a:off x="8031891" y="2928554"/>
              <a:ext cx="2092411" cy="2285997"/>
            </a:xfrm>
            <a:prstGeom prst="triangle">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0753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776F6-E439-F24D-A05A-E18CC91B0380}"/>
              </a:ext>
            </a:extLst>
          </p:cNvPr>
          <p:cNvSpPr txBox="1"/>
          <p:nvPr/>
        </p:nvSpPr>
        <p:spPr>
          <a:xfrm>
            <a:off x="1604621" y="483507"/>
            <a:ext cx="9439957" cy="646331"/>
          </a:xfrm>
          <a:prstGeom prst="rect">
            <a:avLst/>
          </a:prstGeom>
          <a:noFill/>
        </p:spPr>
        <p:txBody>
          <a:bodyPr wrap="none" rtlCol="0">
            <a:spAutoFit/>
          </a:bodyPr>
          <a:lstStyle/>
          <a:p>
            <a:r>
              <a:rPr lang="en-US" sz="3600" dirty="0">
                <a:latin typeface="Copperplate Gothic Bold" panose="020E0705020206020404" pitchFamily="34" charset="77"/>
              </a:rPr>
              <a:t>Annotate data by nearest features</a:t>
            </a:r>
            <a:endParaRPr lang="en-US" sz="3600" i="1" dirty="0">
              <a:latin typeface="Copperplate Gothic Bold" panose="020E0705020206020404" pitchFamily="34" charset="77"/>
            </a:endParaRPr>
          </a:p>
        </p:txBody>
      </p:sp>
      <p:sp>
        <p:nvSpPr>
          <p:cNvPr id="4" name="Rectangle 3">
            <a:extLst>
              <a:ext uri="{FF2B5EF4-FFF2-40B4-BE49-F238E27FC236}">
                <a16:creationId xmlns:a16="http://schemas.microsoft.com/office/drawing/2014/main" id="{1DEF3BBD-CC2A-6C4A-A6D4-1782819A7731}"/>
              </a:ext>
            </a:extLst>
          </p:cNvPr>
          <p:cNvSpPr/>
          <p:nvPr/>
        </p:nvSpPr>
        <p:spPr>
          <a:xfrm>
            <a:off x="1147421" y="3147502"/>
            <a:ext cx="9897156" cy="3323987"/>
          </a:xfrm>
          <a:prstGeom prst="rect">
            <a:avLst/>
          </a:prstGeom>
          <a:ln>
            <a:solidFill>
              <a:schemeClr val="bg1">
                <a:lumMod val="65000"/>
              </a:schemeClr>
            </a:solidFill>
          </a:ln>
        </p:spPr>
        <p:txBody>
          <a:bodyPr wrap="square">
            <a:spAutoFit/>
          </a:bodyPr>
          <a:lstStyle/>
          <a:p>
            <a:r>
              <a:rPr lang="en-US" sz="1400" dirty="0">
                <a:solidFill>
                  <a:srgbClr val="60A0B0"/>
                </a:solidFill>
                <a:latin typeface="Andale Mono" panose="020B0509000000000004" pitchFamily="49" charset="0"/>
              </a:rPr>
              <a:t>## </a:t>
            </a:r>
            <a:r>
              <a:rPr lang="en-US" sz="1400" dirty="0" err="1">
                <a:solidFill>
                  <a:srgbClr val="60A0B0"/>
                </a:solidFill>
                <a:latin typeface="Andale Mono" panose="020B0509000000000004" pitchFamily="49" charset="0"/>
              </a:rPr>
              <a:t>GRanges</a:t>
            </a:r>
            <a:r>
              <a:rPr lang="en-US" sz="1400" dirty="0">
                <a:solidFill>
                  <a:srgbClr val="60A0B0"/>
                </a:solidFill>
                <a:latin typeface="Andale Mono" panose="020B0509000000000004" pitchFamily="49" charset="0"/>
              </a:rPr>
              <a:t> object with 1 ranges and 13 metadata columns:</a:t>
            </a:r>
          </a:p>
          <a:p>
            <a:r>
              <a:rPr lang="en-US" sz="1400" dirty="0">
                <a:solidFill>
                  <a:srgbClr val="60A0B0"/>
                </a:solidFill>
                <a:latin typeface="Andale Mono" panose="020B0509000000000004" pitchFamily="49" charset="0"/>
              </a:rPr>
              <a:t>##                   </a:t>
            </a:r>
            <a:r>
              <a:rPr lang="en-US" sz="1400" dirty="0" err="1">
                <a:solidFill>
                  <a:srgbClr val="60A0B0"/>
                </a:solidFill>
                <a:latin typeface="Andale Mono" panose="020B0509000000000004" pitchFamily="49" charset="0"/>
              </a:rPr>
              <a:t>seqnames</a:t>
            </a:r>
            <a:r>
              <a:rPr lang="en-US" sz="1400" dirty="0">
                <a:solidFill>
                  <a:srgbClr val="60A0B0"/>
                </a:solidFill>
                <a:latin typeface="Andale Mono" panose="020B0509000000000004" pitchFamily="49" charset="0"/>
              </a:rPr>
              <a:t>        ranges strand |     score </a:t>
            </a:r>
            <a:r>
              <a:rPr lang="en-US" sz="1400" dirty="0" err="1">
                <a:solidFill>
                  <a:srgbClr val="60A0B0"/>
                </a:solidFill>
                <a:latin typeface="Andale Mono" panose="020B0509000000000004" pitchFamily="49" charset="0"/>
              </a:rPr>
              <a:t>signalValue</a:t>
            </a:r>
            <a:endParaRPr lang="en-US" sz="1400" dirty="0">
              <a:solidFill>
                <a:srgbClr val="60A0B0"/>
              </a:solidFill>
              <a:latin typeface="Andale Mono" panose="020B0509000000000004" pitchFamily="49" charset="0"/>
            </a:endParaRPr>
          </a:p>
          <a:p>
            <a:r>
              <a:rPr lang="en-US" sz="1400" dirty="0">
                <a:solidFill>
                  <a:srgbClr val="60A0B0"/>
                </a:solidFill>
                <a:latin typeface="Andale Mono" panose="020B0509000000000004" pitchFamily="49" charset="0"/>
              </a:rPr>
              <a:t>##                      &lt;</a:t>
            </a:r>
            <a:r>
              <a:rPr lang="en-US" sz="1400" dirty="0" err="1">
                <a:solidFill>
                  <a:srgbClr val="60A0B0"/>
                </a:solidFill>
                <a:latin typeface="Andale Mono" panose="020B0509000000000004" pitchFamily="49" charset="0"/>
              </a:rPr>
              <a:t>Rle</a:t>
            </a:r>
            <a:r>
              <a:rPr lang="en-US" sz="1400" dirty="0">
                <a:solidFill>
                  <a:srgbClr val="60A0B0"/>
                </a:solidFill>
                <a:latin typeface="Andale Mono" panose="020B0509000000000004" pitchFamily="49" charset="0"/>
              </a:rPr>
              <a:t>&gt;     &lt;</a:t>
            </a:r>
            <a:r>
              <a:rPr lang="en-US" sz="1400" dirty="0" err="1">
                <a:solidFill>
                  <a:srgbClr val="60A0B0"/>
                </a:solidFill>
                <a:latin typeface="Andale Mono" panose="020B0509000000000004" pitchFamily="49" charset="0"/>
              </a:rPr>
              <a:t>IRanges</a:t>
            </a:r>
            <a:r>
              <a:rPr lang="en-US" sz="1400" dirty="0">
                <a:solidFill>
                  <a:srgbClr val="60A0B0"/>
                </a:solidFill>
                <a:latin typeface="Andale Mono" panose="020B0509000000000004" pitchFamily="49" charset="0"/>
              </a:rPr>
              <a:t>&gt;  &lt;</a:t>
            </a:r>
            <a:r>
              <a:rPr lang="en-US" sz="1400" dirty="0" err="1">
                <a:solidFill>
                  <a:srgbClr val="60A0B0"/>
                </a:solidFill>
                <a:latin typeface="Andale Mono" panose="020B0509000000000004" pitchFamily="49" charset="0"/>
              </a:rPr>
              <a:t>Rle</a:t>
            </a:r>
            <a:r>
              <a:rPr lang="en-US" sz="1400" dirty="0">
                <a:solidFill>
                  <a:srgbClr val="60A0B0"/>
                </a:solidFill>
                <a:latin typeface="Andale Mono" panose="020B0509000000000004" pitchFamily="49" charset="0"/>
              </a:rPr>
              <a:t>&gt; | &lt;integer&gt;   &lt;numeric&gt;</a:t>
            </a:r>
          </a:p>
          <a:p>
            <a:r>
              <a:rPr lang="en-US" sz="1400" dirty="0">
                <a:solidFill>
                  <a:srgbClr val="60A0B0"/>
                </a:solidFill>
                <a:latin typeface="Andale Mono" panose="020B0509000000000004" pitchFamily="49" charset="0"/>
              </a:rPr>
              <a:t>##   peak12338.26751     chr2 175473-176697      * |       206      668.42</a:t>
            </a:r>
          </a:p>
          <a:p>
            <a:r>
              <a:rPr lang="en-US" sz="1400" dirty="0">
                <a:solidFill>
                  <a:srgbClr val="60A0B0"/>
                </a:solidFill>
                <a:latin typeface="Andale Mono" panose="020B0509000000000004" pitchFamily="49" charset="0"/>
              </a:rPr>
              <a:t>##                      </a:t>
            </a:r>
            <a:r>
              <a:rPr lang="en-US" sz="1400" dirty="0" err="1">
                <a:solidFill>
                  <a:srgbClr val="60A0B0"/>
                </a:solidFill>
                <a:latin typeface="Andale Mono" panose="020B0509000000000004" pitchFamily="49" charset="0"/>
              </a:rPr>
              <a:t>pValue</a:t>
            </a:r>
            <a:r>
              <a:rPr lang="en-US" sz="1400" dirty="0">
                <a:solidFill>
                  <a:srgbClr val="60A0B0"/>
                </a:solidFill>
                <a:latin typeface="Andale Mono" panose="020B0509000000000004" pitchFamily="49" charset="0"/>
              </a:rPr>
              <a:t>    </a:t>
            </a:r>
            <a:r>
              <a:rPr lang="en-US" sz="1400" dirty="0" err="1">
                <a:solidFill>
                  <a:srgbClr val="60A0B0"/>
                </a:solidFill>
                <a:latin typeface="Andale Mono" panose="020B0509000000000004" pitchFamily="49" charset="0"/>
              </a:rPr>
              <a:t>qValue</a:t>
            </a:r>
            <a:r>
              <a:rPr lang="en-US" sz="1400" dirty="0">
                <a:solidFill>
                  <a:srgbClr val="60A0B0"/>
                </a:solidFill>
                <a:latin typeface="Andale Mono" panose="020B0509000000000004" pitchFamily="49" charset="0"/>
              </a:rPr>
              <a:t>        peak     feature </a:t>
            </a:r>
            <a:r>
              <a:rPr lang="en-US" sz="1400" dirty="0" err="1">
                <a:solidFill>
                  <a:srgbClr val="60A0B0"/>
                </a:solidFill>
                <a:latin typeface="Andale Mono" panose="020B0509000000000004" pitchFamily="49" charset="0"/>
              </a:rPr>
              <a:t>start_position</a:t>
            </a:r>
            <a:endParaRPr lang="en-US" sz="1400" dirty="0">
              <a:solidFill>
                <a:srgbClr val="60A0B0"/>
              </a:solidFill>
              <a:latin typeface="Andale Mono" panose="020B0509000000000004" pitchFamily="49" charset="0"/>
            </a:endParaRPr>
          </a:p>
          <a:p>
            <a:r>
              <a:rPr lang="en-US" sz="1400" dirty="0">
                <a:solidFill>
                  <a:srgbClr val="60A0B0"/>
                </a:solidFill>
                <a:latin typeface="Andale Mono" panose="020B0509000000000004" pitchFamily="49" charset="0"/>
              </a:rPr>
              <a:t>##                   &lt;numeric&gt; &lt;numeric&gt; &lt;character&gt; &lt;character&gt;      &lt;integer&gt;</a:t>
            </a:r>
          </a:p>
          <a:p>
            <a:r>
              <a:rPr lang="en-US" sz="1400" dirty="0">
                <a:solidFill>
                  <a:srgbClr val="60A0B0"/>
                </a:solidFill>
                <a:latin typeface="Andale Mono" panose="020B0509000000000004" pitchFamily="49" charset="0"/>
              </a:rPr>
              <a:t>##   peak12338.26751        -1        -1   peak12338       26751         218136</a:t>
            </a:r>
          </a:p>
          <a:p>
            <a:r>
              <a:rPr lang="en-US" sz="1400" dirty="0">
                <a:solidFill>
                  <a:srgbClr val="60A0B0"/>
                </a:solidFill>
                <a:latin typeface="Andale Mono" panose="020B0509000000000004" pitchFamily="49" charset="0"/>
              </a:rPr>
              <a:t>##                   </a:t>
            </a:r>
            <a:r>
              <a:rPr lang="en-US" sz="1400" dirty="0" err="1">
                <a:solidFill>
                  <a:srgbClr val="60A0B0"/>
                </a:solidFill>
                <a:latin typeface="Andale Mono" panose="020B0509000000000004" pitchFamily="49" charset="0"/>
              </a:rPr>
              <a:t>end_position</a:t>
            </a:r>
            <a:r>
              <a:rPr lang="en-US" sz="1400" dirty="0">
                <a:solidFill>
                  <a:srgbClr val="60A0B0"/>
                </a:solidFill>
                <a:latin typeface="Andale Mono" panose="020B0509000000000004" pitchFamily="49" charset="0"/>
              </a:rPr>
              <a:t> </a:t>
            </a:r>
            <a:r>
              <a:rPr lang="en-US" sz="1400" dirty="0" err="1">
                <a:solidFill>
                  <a:srgbClr val="60A0B0"/>
                </a:solidFill>
                <a:latin typeface="Andale Mono" panose="020B0509000000000004" pitchFamily="49" charset="0"/>
              </a:rPr>
              <a:t>feature_strand</a:t>
            </a:r>
            <a:r>
              <a:rPr lang="en-US" sz="1400" dirty="0">
                <a:solidFill>
                  <a:srgbClr val="60A0B0"/>
                </a:solidFill>
                <a:latin typeface="Andale Mono" panose="020B0509000000000004" pitchFamily="49" charset="0"/>
              </a:rPr>
              <a:t> </a:t>
            </a:r>
            <a:r>
              <a:rPr lang="en-US" sz="1400" dirty="0" err="1">
                <a:solidFill>
                  <a:srgbClr val="60A0B0"/>
                </a:solidFill>
                <a:latin typeface="Andale Mono" panose="020B0509000000000004" pitchFamily="49" charset="0"/>
              </a:rPr>
              <a:t>insideFeature</a:t>
            </a:r>
            <a:r>
              <a:rPr lang="en-US" sz="1400" dirty="0">
                <a:solidFill>
                  <a:srgbClr val="60A0B0"/>
                </a:solidFill>
                <a:latin typeface="Andale Mono" panose="020B0509000000000004" pitchFamily="49" charset="0"/>
              </a:rPr>
              <a:t> </a:t>
            </a:r>
            <a:r>
              <a:rPr lang="en-US" sz="1400" dirty="0" err="1">
                <a:solidFill>
                  <a:srgbClr val="60A0B0"/>
                </a:solidFill>
                <a:latin typeface="Andale Mono" panose="020B0509000000000004" pitchFamily="49" charset="0"/>
              </a:rPr>
              <a:t>distancetoFeature</a:t>
            </a:r>
            <a:endParaRPr lang="en-US" sz="1400" dirty="0">
              <a:solidFill>
                <a:srgbClr val="60A0B0"/>
              </a:solidFill>
              <a:latin typeface="Andale Mono" panose="020B0509000000000004" pitchFamily="49" charset="0"/>
            </a:endParaRPr>
          </a:p>
          <a:p>
            <a:r>
              <a:rPr lang="en-US" sz="1400" dirty="0">
                <a:solidFill>
                  <a:srgbClr val="60A0B0"/>
                </a:solidFill>
                <a:latin typeface="Andale Mono" panose="020B0509000000000004" pitchFamily="49" charset="0"/>
              </a:rPr>
              <a:t>##                      &lt;integer&gt;    &lt;character&gt;   &lt;character&gt;         &lt;numeric&gt;</a:t>
            </a:r>
          </a:p>
          <a:p>
            <a:r>
              <a:rPr lang="en-US" sz="1400" dirty="0">
                <a:solidFill>
                  <a:srgbClr val="60A0B0"/>
                </a:solidFill>
                <a:latin typeface="Andale Mono" panose="020B0509000000000004" pitchFamily="49" charset="0"/>
              </a:rPr>
              <a:t>##   peak12338.26751       264810              -    downstream             89337</a:t>
            </a:r>
          </a:p>
          <a:p>
            <a:r>
              <a:rPr lang="en-US" sz="1400" dirty="0">
                <a:solidFill>
                  <a:srgbClr val="60A0B0"/>
                </a:solidFill>
                <a:latin typeface="Andale Mono" panose="020B0509000000000004" pitchFamily="49" charset="0"/>
              </a:rPr>
              <a:t>##                   </a:t>
            </a:r>
            <a:r>
              <a:rPr lang="en-US" sz="1400" dirty="0" err="1">
                <a:solidFill>
                  <a:srgbClr val="60A0B0"/>
                </a:solidFill>
                <a:latin typeface="Andale Mono" panose="020B0509000000000004" pitchFamily="49" charset="0"/>
              </a:rPr>
              <a:t>shortestDistance</a:t>
            </a:r>
            <a:r>
              <a:rPr lang="en-US" sz="1400" dirty="0">
                <a:solidFill>
                  <a:srgbClr val="60A0B0"/>
                </a:solidFill>
                <a:latin typeface="Andale Mono" panose="020B0509000000000004" pitchFamily="49" charset="0"/>
              </a:rPr>
              <a:t> </a:t>
            </a:r>
            <a:r>
              <a:rPr lang="en-US" sz="1400" dirty="0" err="1">
                <a:solidFill>
                  <a:srgbClr val="60A0B0"/>
                </a:solidFill>
                <a:latin typeface="Andale Mono" panose="020B0509000000000004" pitchFamily="49" charset="0"/>
              </a:rPr>
              <a:t>fromOverlappingOrNearest</a:t>
            </a:r>
            <a:endParaRPr lang="en-US" sz="1400" dirty="0">
              <a:solidFill>
                <a:srgbClr val="60A0B0"/>
              </a:solidFill>
              <a:latin typeface="Andale Mono" panose="020B0509000000000004" pitchFamily="49" charset="0"/>
            </a:endParaRPr>
          </a:p>
          <a:p>
            <a:r>
              <a:rPr lang="en-US" sz="1400" dirty="0">
                <a:solidFill>
                  <a:srgbClr val="60A0B0"/>
                </a:solidFill>
                <a:latin typeface="Andale Mono" panose="020B0509000000000004" pitchFamily="49" charset="0"/>
              </a:rPr>
              <a:t>##                          &lt;integer&gt;              &lt;character&gt;</a:t>
            </a:r>
          </a:p>
          <a:p>
            <a:r>
              <a:rPr lang="en-US" sz="1400" dirty="0">
                <a:solidFill>
                  <a:srgbClr val="60A0B0"/>
                </a:solidFill>
                <a:latin typeface="Andale Mono" panose="020B0509000000000004" pitchFamily="49" charset="0"/>
              </a:rPr>
              <a:t>##   peak12338.26751            41439          </a:t>
            </a:r>
            <a:r>
              <a:rPr lang="en-US" sz="1400" dirty="0" err="1">
                <a:solidFill>
                  <a:srgbClr val="60A0B0"/>
                </a:solidFill>
                <a:latin typeface="Andale Mono" panose="020B0509000000000004" pitchFamily="49" charset="0"/>
              </a:rPr>
              <a:t>NearestLocation</a:t>
            </a:r>
            <a:endParaRPr lang="en-US" sz="1400" dirty="0">
              <a:solidFill>
                <a:srgbClr val="60A0B0"/>
              </a:solidFill>
              <a:latin typeface="Andale Mono" panose="020B0509000000000004" pitchFamily="49" charset="0"/>
            </a:endParaRPr>
          </a:p>
          <a:p>
            <a:r>
              <a:rPr lang="en-US" sz="1400" dirty="0">
                <a:solidFill>
                  <a:srgbClr val="60A0B0"/>
                </a:solidFill>
                <a:latin typeface="Andale Mono" panose="020B0509000000000004" pitchFamily="49" charset="0"/>
              </a:rPr>
              <a:t>##   -------</a:t>
            </a:r>
          </a:p>
          <a:p>
            <a:r>
              <a:rPr lang="en-US" sz="1400" dirty="0">
                <a:solidFill>
                  <a:srgbClr val="60A0B0"/>
                </a:solidFill>
                <a:latin typeface="Andale Mono" panose="020B0509000000000004" pitchFamily="49" charset="0"/>
              </a:rPr>
              <a:t>##   </a:t>
            </a:r>
            <a:r>
              <a:rPr lang="en-US" sz="1400" dirty="0" err="1">
                <a:solidFill>
                  <a:srgbClr val="60A0B0"/>
                </a:solidFill>
                <a:latin typeface="Andale Mono" panose="020B0509000000000004" pitchFamily="49" charset="0"/>
              </a:rPr>
              <a:t>seqinfo</a:t>
            </a:r>
            <a:r>
              <a:rPr lang="en-US" sz="1400" dirty="0">
                <a:solidFill>
                  <a:srgbClr val="60A0B0"/>
                </a:solidFill>
                <a:latin typeface="Andale Mono" panose="020B0509000000000004" pitchFamily="49" charset="0"/>
              </a:rPr>
              <a:t>: 1 sequence from an unspecified genome; no </a:t>
            </a:r>
            <a:r>
              <a:rPr lang="en-US" sz="1400" dirty="0" err="1">
                <a:solidFill>
                  <a:srgbClr val="60A0B0"/>
                </a:solidFill>
                <a:latin typeface="Andale Mono" panose="020B0509000000000004" pitchFamily="49" charset="0"/>
              </a:rPr>
              <a:t>seqlengths</a:t>
            </a:r>
            <a:endParaRPr lang="en-US" sz="1400" dirty="0">
              <a:latin typeface="Andale Mono" panose="020B0509000000000004" pitchFamily="49" charset="0"/>
            </a:endParaRPr>
          </a:p>
        </p:txBody>
      </p:sp>
      <p:pic>
        <p:nvPicPr>
          <p:cNvPr id="7" name="Graphic 6" descr="Map with pin">
            <a:extLst>
              <a:ext uri="{FF2B5EF4-FFF2-40B4-BE49-F238E27FC236}">
                <a16:creationId xmlns:a16="http://schemas.microsoft.com/office/drawing/2014/main" id="{88222CA2-B25A-D74C-81CD-1E003FE9B8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221" y="215438"/>
            <a:ext cx="914400" cy="914400"/>
          </a:xfrm>
          <a:prstGeom prst="rect">
            <a:avLst/>
          </a:prstGeom>
        </p:spPr>
      </p:pic>
      <p:sp>
        <p:nvSpPr>
          <p:cNvPr id="8" name="Rectangle 7">
            <a:extLst>
              <a:ext uri="{FF2B5EF4-FFF2-40B4-BE49-F238E27FC236}">
                <a16:creationId xmlns:a16="http://schemas.microsoft.com/office/drawing/2014/main" id="{B907AE44-AA3A-D64B-8E05-DF3EE7D53336}"/>
              </a:ext>
            </a:extLst>
          </p:cNvPr>
          <p:cNvSpPr/>
          <p:nvPr/>
        </p:nvSpPr>
        <p:spPr>
          <a:xfrm>
            <a:off x="1147421" y="1104389"/>
            <a:ext cx="9897157" cy="2031325"/>
          </a:xfrm>
          <a:prstGeom prst="rect">
            <a:avLst/>
          </a:prstGeom>
          <a:solidFill>
            <a:schemeClr val="bg2"/>
          </a:solidFill>
          <a:ln>
            <a:solidFill>
              <a:schemeClr val="bg1">
                <a:lumMod val="65000"/>
              </a:schemeClr>
            </a:solidFill>
          </a:ln>
        </p:spPr>
        <p:txBody>
          <a:bodyPr wrap="square">
            <a:spAutoFit/>
          </a:bodyPr>
          <a:lstStyle/>
          <a:p>
            <a:r>
              <a:rPr lang="en-US" i="1" dirty="0">
                <a:solidFill>
                  <a:srgbClr val="999988"/>
                </a:solidFill>
                <a:effectLst/>
              </a:rPr>
              <a:t>## keep the </a:t>
            </a:r>
            <a:r>
              <a:rPr lang="en-US" i="1" dirty="0" err="1">
                <a:solidFill>
                  <a:srgbClr val="999988"/>
                </a:solidFill>
                <a:effectLst/>
              </a:rPr>
              <a:t>seqnames</a:t>
            </a:r>
            <a:r>
              <a:rPr lang="en-US" i="1" dirty="0">
                <a:solidFill>
                  <a:srgbClr val="999988"/>
                </a:solidFill>
                <a:effectLst/>
              </a:rPr>
              <a:t> in the same style</a:t>
            </a:r>
            <a:r>
              <a:rPr lang="en-US" dirty="0"/>
              <a:t> </a:t>
            </a:r>
          </a:p>
          <a:p>
            <a:r>
              <a:rPr lang="en-US" b="1" dirty="0">
                <a:solidFill>
                  <a:srgbClr val="990000"/>
                </a:solidFill>
                <a:effectLst/>
              </a:rPr>
              <a:t>if</a:t>
            </a:r>
            <a:r>
              <a:rPr lang="en-US" dirty="0"/>
              <a:t>(!identical(</a:t>
            </a:r>
            <a:r>
              <a:rPr lang="en-US" dirty="0" err="1"/>
              <a:t>seqlevelsStyle</a:t>
            </a:r>
            <a:r>
              <a:rPr lang="en-US" dirty="0"/>
              <a:t>(peaks), </a:t>
            </a:r>
            <a:r>
              <a:rPr lang="en-US" dirty="0" err="1"/>
              <a:t>seqlevelsStyle</a:t>
            </a:r>
            <a:r>
              <a:rPr lang="en-US" dirty="0"/>
              <a:t>(</a:t>
            </a:r>
            <a:r>
              <a:rPr lang="en-US" dirty="0" err="1"/>
              <a:t>annoDataTxDb</a:t>
            </a:r>
            <a:r>
              <a:rPr lang="en-US" dirty="0"/>
              <a:t>))){</a:t>
            </a:r>
          </a:p>
          <a:p>
            <a:r>
              <a:rPr lang="en-US" dirty="0"/>
              <a:t> </a:t>
            </a:r>
            <a:r>
              <a:rPr lang="en-US" dirty="0" err="1"/>
              <a:t>seqlevelsStyle</a:t>
            </a:r>
            <a:r>
              <a:rPr lang="en-US" dirty="0"/>
              <a:t>(peaks) &lt;- </a:t>
            </a:r>
            <a:r>
              <a:rPr lang="en-US" dirty="0" err="1"/>
              <a:t>seqlevelsStyle</a:t>
            </a:r>
            <a:r>
              <a:rPr lang="en-US" dirty="0"/>
              <a:t>(</a:t>
            </a:r>
            <a:r>
              <a:rPr lang="en-US" dirty="0" err="1"/>
              <a:t>annoDataTxDb</a:t>
            </a:r>
            <a:r>
              <a:rPr lang="en-US" dirty="0"/>
              <a:t>)[</a:t>
            </a:r>
            <a:r>
              <a:rPr lang="en-US" dirty="0">
                <a:solidFill>
                  <a:srgbClr val="009999"/>
                </a:solidFill>
                <a:effectLst/>
              </a:rPr>
              <a:t>1</a:t>
            </a:r>
            <a:r>
              <a:rPr lang="en-US" dirty="0"/>
              <a:t>] </a:t>
            </a:r>
          </a:p>
          <a:p>
            <a:r>
              <a:rPr lang="en-US" dirty="0"/>
              <a:t>} </a:t>
            </a:r>
          </a:p>
          <a:p>
            <a:r>
              <a:rPr lang="en-US" i="1" dirty="0">
                <a:solidFill>
                  <a:srgbClr val="999988"/>
                </a:solidFill>
                <a:effectLst/>
              </a:rPr>
              <a:t>## </a:t>
            </a:r>
            <a:r>
              <a:rPr lang="en-US" i="1" dirty="0">
                <a:solidFill>
                  <a:srgbClr val="999988"/>
                </a:solidFill>
              </a:rPr>
              <a:t>do annotation by nearest TSS of UCSC hg19 annotations</a:t>
            </a:r>
          </a:p>
          <a:p>
            <a:r>
              <a:rPr lang="en-US" dirty="0" err="1"/>
              <a:t>annoTxDb</a:t>
            </a:r>
            <a:r>
              <a:rPr lang="en-US" dirty="0"/>
              <a:t> &lt;- </a:t>
            </a:r>
            <a:r>
              <a:rPr lang="en-US" dirty="0" err="1"/>
              <a:t>annotatePeakInBatch</a:t>
            </a:r>
            <a:r>
              <a:rPr lang="en-US" dirty="0"/>
              <a:t>(peaks, </a:t>
            </a:r>
            <a:r>
              <a:rPr lang="en-US" dirty="0" err="1"/>
              <a:t>AnnotationData</a:t>
            </a:r>
            <a:r>
              <a:rPr lang="en-US" dirty="0"/>
              <a:t>=</a:t>
            </a:r>
            <a:r>
              <a:rPr lang="en-US" dirty="0" err="1"/>
              <a:t>annoDataTxDb</a:t>
            </a:r>
            <a:r>
              <a:rPr lang="en-US" dirty="0"/>
              <a:t>) </a:t>
            </a:r>
          </a:p>
          <a:p>
            <a:r>
              <a:rPr lang="en-US" dirty="0"/>
              <a:t>head(</a:t>
            </a:r>
            <a:r>
              <a:rPr lang="en-US" dirty="0" err="1"/>
              <a:t>annoTxDb</a:t>
            </a:r>
            <a:r>
              <a:rPr lang="en-US" dirty="0"/>
              <a:t>, n=</a:t>
            </a:r>
            <a:r>
              <a:rPr lang="en-US" dirty="0">
                <a:solidFill>
                  <a:srgbClr val="009999"/>
                </a:solidFill>
                <a:effectLst/>
              </a:rPr>
              <a:t>1</a:t>
            </a:r>
            <a:r>
              <a:rPr lang="en-US" dirty="0"/>
              <a:t>)</a:t>
            </a:r>
          </a:p>
        </p:txBody>
      </p:sp>
    </p:spTree>
    <p:extLst>
      <p:ext uri="{BB962C8B-B14F-4D97-AF65-F5344CB8AC3E}">
        <p14:creationId xmlns:p14="http://schemas.microsoft.com/office/powerpoint/2010/main" val="2951899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39626D-5839-5941-8997-BABF48EA764D}"/>
              </a:ext>
            </a:extLst>
          </p:cNvPr>
          <p:cNvSpPr txBox="1"/>
          <p:nvPr/>
        </p:nvSpPr>
        <p:spPr>
          <a:xfrm>
            <a:off x="1663535" y="688693"/>
            <a:ext cx="10010754" cy="646331"/>
          </a:xfrm>
          <a:prstGeom prst="rect">
            <a:avLst/>
          </a:prstGeom>
          <a:noFill/>
        </p:spPr>
        <p:txBody>
          <a:bodyPr wrap="none" rtlCol="0">
            <a:spAutoFit/>
          </a:bodyPr>
          <a:lstStyle/>
          <a:p>
            <a:r>
              <a:rPr lang="en-US" sz="3600" dirty="0">
                <a:latin typeface="Copperplate Gothic Bold" panose="020E0705020206020404" pitchFamily="34" charset="77"/>
              </a:rPr>
              <a:t>Add additional annotation, </a:t>
            </a:r>
            <a:r>
              <a:rPr lang="en-US" sz="3600" i="1" dirty="0" err="1">
                <a:latin typeface="Helvetica" pitchFamily="2" charset="0"/>
              </a:rPr>
              <a:t>addGeneIDs</a:t>
            </a:r>
            <a:endParaRPr lang="en-US" sz="3600" i="1" dirty="0">
              <a:latin typeface="Helvetica" pitchFamily="2" charset="0"/>
            </a:endParaRPr>
          </a:p>
        </p:txBody>
      </p:sp>
      <p:sp>
        <p:nvSpPr>
          <p:cNvPr id="3" name="Rectangle 2">
            <a:extLst>
              <a:ext uri="{FF2B5EF4-FFF2-40B4-BE49-F238E27FC236}">
                <a16:creationId xmlns:a16="http://schemas.microsoft.com/office/drawing/2014/main" id="{EAEA56D9-F270-C74D-86DA-B5CB3D7909DF}"/>
              </a:ext>
            </a:extLst>
          </p:cNvPr>
          <p:cNvSpPr/>
          <p:nvPr/>
        </p:nvSpPr>
        <p:spPr>
          <a:xfrm>
            <a:off x="12907436" y="-1000641"/>
            <a:ext cx="982128" cy="369332"/>
          </a:xfrm>
          <a:prstGeom prst="rect">
            <a:avLst/>
          </a:prstGeom>
        </p:spPr>
        <p:txBody>
          <a:bodyPr wrap="none">
            <a:spAutoFit/>
          </a:bodyPr>
          <a:lstStyle/>
          <a:p>
            <a:r>
              <a:rPr lang="en-US" dirty="0"/>
              <a:t>Location</a:t>
            </a:r>
          </a:p>
        </p:txBody>
      </p:sp>
      <p:pic>
        <p:nvPicPr>
          <p:cNvPr id="5" name="Graphic 4" descr="List RTL">
            <a:extLst>
              <a:ext uri="{FF2B5EF4-FFF2-40B4-BE49-F238E27FC236}">
                <a16:creationId xmlns:a16="http://schemas.microsoft.com/office/drawing/2014/main" id="{ADE982E2-E6B7-6745-B933-FA4DAB7A46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192" y="420624"/>
            <a:ext cx="914400" cy="914400"/>
          </a:xfrm>
          <a:prstGeom prst="rect">
            <a:avLst/>
          </a:prstGeom>
        </p:spPr>
      </p:pic>
      <p:sp>
        <p:nvSpPr>
          <p:cNvPr id="6" name="Rectangle 5">
            <a:extLst>
              <a:ext uri="{FF2B5EF4-FFF2-40B4-BE49-F238E27FC236}">
                <a16:creationId xmlns:a16="http://schemas.microsoft.com/office/drawing/2014/main" id="{1281384B-D3A6-FB4F-AE2D-6B50E1FEE582}"/>
              </a:ext>
            </a:extLst>
          </p:cNvPr>
          <p:cNvSpPr/>
          <p:nvPr/>
        </p:nvSpPr>
        <p:spPr>
          <a:xfrm>
            <a:off x="697992" y="1603093"/>
            <a:ext cx="10796016" cy="646331"/>
          </a:xfrm>
          <a:prstGeom prst="rect">
            <a:avLst/>
          </a:prstGeom>
          <a:solidFill>
            <a:schemeClr val="bg2"/>
          </a:solidFill>
          <a:ln>
            <a:solidFill>
              <a:schemeClr val="bg1">
                <a:lumMod val="65000"/>
              </a:schemeClr>
            </a:solidFill>
          </a:ln>
        </p:spPr>
        <p:txBody>
          <a:bodyPr wrap="square">
            <a:spAutoFit/>
          </a:bodyPr>
          <a:lstStyle/>
          <a:p>
            <a:r>
              <a:rPr lang="en-US" dirty="0" err="1"/>
              <a:t>annoTxDb</a:t>
            </a:r>
            <a:r>
              <a:rPr lang="en-US" dirty="0"/>
              <a:t> &lt;- </a:t>
            </a:r>
            <a:r>
              <a:rPr lang="en-US" dirty="0" err="1"/>
              <a:t>addGeneIDs</a:t>
            </a:r>
            <a:r>
              <a:rPr lang="en-US" dirty="0"/>
              <a:t>(</a:t>
            </a:r>
            <a:r>
              <a:rPr lang="en-US" dirty="0" err="1"/>
              <a:t>annoTxDb</a:t>
            </a:r>
            <a:r>
              <a:rPr lang="en-US" dirty="0"/>
              <a:t>, </a:t>
            </a:r>
            <a:r>
              <a:rPr lang="en-US" dirty="0" err="1"/>
              <a:t>orgAnn</a:t>
            </a:r>
            <a:r>
              <a:rPr lang="en-US" dirty="0"/>
              <a:t>=</a:t>
            </a:r>
            <a:r>
              <a:rPr lang="en-US" dirty="0">
                <a:solidFill>
                  <a:srgbClr val="DD1144"/>
                </a:solidFill>
                <a:effectLst/>
              </a:rPr>
              <a:t>"</a:t>
            </a:r>
            <a:r>
              <a:rPr lang="en-US" dirty="0" err="1">
                <a:solidFill>
                  <a:srgbClr val="DD1144"/>
                </a:solidFill>
                <a:effectLst/>
              </a:rPr>
              <a:t>org.Hs.eg.db</a:t>
            </a:r>
            <a:r>
              <a:rPr lang="en-US" dirty="0">
                <a:solidFill>
                  <a:srgbClr val="DD1144"/>
                </a:solidFill>
                <a:effectLst/>
              </a:rPr>
              <a:t>"</a:t>
            </a:r>
            <a:r>
              <a:rPr lang="en-US" dirty="0"/>
              <a:t>, </a:t>
            </a:r>
            <a:r>
              <a:rPr lang="en-US" dirty="0" err="1"/>
              <a:t>feature_id_type</a:t>
            </a:r>
            <a:r>
              <a:rPr lang="en-US" dirty="0"/>
              <a:t>=</a:t>
            </a:r>
            <a:r>
              <a:rPr lang="en-US" dirty="0">
                <a:solidFill>
                  <a:srgbClr val="DD1144"/>
                </a:solidFill>
                <a:effectLst/>
              </a:rPr>
              <a:t>"</a:t>
            </a:r>
            <a:r>
              <a:rPr lang="en-US" dirty="0" err="1">
                <a:solidFill>
                  <a:srgbClr val="DD1144"/>
                </a:solidFill>
                <a:effectLst/>
              </a:rPr>
              <a:t>entrez_id</a:t>
            </a:r>
            <a:r>
              <a:rPr lang="en-US" dirty="0">
                <a:solidFill>
                  <a:srgbClr val="DD1144"/>
                </a:solidFill>
                <a:effectLst/>
              </a:rPr>
              <a:t>"</a:t>
            </a:r>
            <a:r>
              <a:rPr lang="en-US" dirty="0"/>
              <a:t>, IDs2Add=c(</a:t>
            </a:r>
            <a:r>
              <a:rPr lang="en-US" dirty="0">
                <a:solidFill>
                  <a:srgbClr val="DD1144"/>
                </a:solidFill>
                <a:effectLst/>
              </a:rPr>
              <a:t>"symbol"</a:t>
            </a:r>
            <a:r>
              <a:rPr lang="en-US" dirty="0"/>
              <a:t>)) </a:t>
            </a:r>
          </a:p>
          <a:p>
            <a:r>
              <a:rPr lang="en-US" dirty="0"/>
              <a:t>head(</a:t>
            </a:r>
            <a:r>
              <a:rPr lang="en-US" dirty="0" err="1"/>
              <a:t>annoTxDb</a:t>
            </a:r>
            <a:r>
              <a:rPr lang="en-US" dirty="0"/>
              <a:t>, n=2)</a:t>
            </a:r>
          </a:p>
        </p:txBody>
      </p:sp>
      <p:sp>
        <p:nvSpPr>
          <p:cNvPr id="7" name="Rectangle 6">
            <a:extLst>
              <a:ext uri="{FF2B5EF4-FFF2-40B4-BE49-F238E27FC236}">
                <a16:creationId xmlns:a16="http://schemas.microsoft.com/office/drawing/2014/main" id="{A570D7F1-E8FE-9C4E-BF55-FB2F5815AC0F}"/>
              </a:ext>
            </a:extLst>
          </p:cNvPr>
          <p:cNvSpPr/>
          <p:nvPr/>
        </p:nvSpPr>
        <p:spPr>
          <a:xfrm>
            <a:off x="697992" y="2249424"/>
            <a:ext cx="10796016" cy="4185761"/>
          </a:xfrm>
          <a:prstGeom prst="rect">
            <a:avLst/>
          </a:prstGeom>
        </p:spPr>
        <p:txBody>
          <a:bodyPr wrap="square">
            <a:spAutoFit/>
          </a:bodyPr>
          <a:lstStyle/>
          <a:p>
            <a:r>
              <a:rPr lang="en-US" sz="1400" dirty="0">
                <a:latin typeface="Andale Mono" panose="020B0509000000000004" pitchFamily="49" charset="0"/>
              </a:rPr>
              <a:t>## </a:t>
            </a:r>
            <a:r>
              <a:rPr lang="en-US" sz="1400" dirty="0" err="1">
                <a:latin typeface="Andale Mono" panose="020B0509000000000004" pitchFamily="49" charset="0"/>
              </a:rPr>
              <a:t>GRanges</a:t>
            </a:r>
            <a:r>
              <a:rPr lang="en-US" sz="1400" dirty="0">
                <a:latin typeface="Andale Mono" panose="020B0509000000000004" pitchFamily="49" charset="0"/>
              </a:rPr>
              <a:t> object with 2 ranges and 14 metadata columns:</a:t>
            </a:r>
          </a:p>
          <a:p>
            <a:r>
              <a:rPr lang="en-US" sz="1400" dirty="0">
                <a:latin typeface="Andale Mono" panose="020B0509000000000004" pitchFamily="49" charset="0"/>
              </a:rPr>
              <a:t>##                   </a:t>
            </a:r>
            <a:r>
              <a:rPr lang="en-US" sz="1400" dirty="0" err="1">
                <a:latin typeface="Andale Mono" panose="020B0509000000000004" pitchFamily="49" charset="0"/>
              </a:rPr>
              <a:t>seqnames</a:t>
            </a:r>
            <a:r>
              <a:rPr lang="en-US" sz="1400" dirty="0">
                <a:latin typeface="Andale Mono" panose="020B0509000000000004" pitchFamily="49" charset="0"/>
              </a:rPr>
              <a:t>        ranges strand |     score </a:t>
            </a:r>
            <a:r>
              <a:rPr lang="en-US" sz="1400" dirty="0" err="1">
                <a:latin typeface="Andale Mono" panose="020B0509000000000004" pitchFamily="49" charset="0"/>
              </a:rPr>
              <a:t>signalValue</a:t>
            </a:r>
            <a:endParaRPr lang="en-US" sz="1400" dirty="0">
              <a:latin typeface="Andale Mono" panose="020B0509000000000004" pitchFamily="49" charset="0"/>
            </a:endParaRPr>
          </a:p>
          <a:p>
            <a:r>
              <a:rPr lang="en-US" sz="1400" dirty="0">
                <a:latin typeface="Andale Mono" panose="020B0509000000000004" pitchFamily="49" charset="0"/>
              </a:rPr>
              <a:t>##                      &lt;</a:t>
            </a:r>
            <a:r>
              <a:rPr lang="en-US" sz="1400" dirty="0" err="1">
                <a:latin typeface="Andale Mono" panose="020B0509000000000004" pitchFamily="49" charset="0"/>
              </a:rPr>
              <a:t>Rle</a:t>
            </a:r>
            <a:r>
              <a:rPr lang="en-US" sz="1400" dirty="0">
                <a:latin typeface="Andale Mono" panose="020B0509000000000004" pitchFamily="49" charset="0"/>
              </a:rPr>
              <a:t>&gt;     &lt;</a:t>
            </a:r>
            <a:r>
              <a:rPr lang="en-US" sz="1400" dirty="0" err="1">
                <a:latin typeface="Andale Mono" panose="020B0509000000000004" pitchFamily="49" charset="0"/>
              </a:rPr>
              <a:t>IRanges</a:t>
            </a:r>
            <a:r>
              <a:rPr lang="en-US" sz="1400" dirty="0">
                <a:latin typeface="Andale Mono" panose="020B0509000000000004" pitchFamily="49" charset="0"/>
              </a:rPr>
              <a:t>&gt;  &lt;</a:t>
            </a:r>
            <a:r>
              <a:rPr lang="en-US" sz="1400" dirty="0" err="1">
                <a:latin typeface="Andale Mono" panose="020B0509000000000004" pitchFamily="49" charset="0"/>
              </a:rPr>
              <a:t>Rle</a:t>
            </a:r>
            <a:r>
              <a:rPr lang="en-US" sz="1400" dirty="0">
                <a:latin typeface="Andale Mono" panose="020B0509000000000004" pitchFamily="49" charset="0"/>
              </a:rPr>
              <a:t>&gt; | &lt;integer&gt;   &lt;numeric&gt;</a:t>
            </a:r>
          </a:p>
          <a:p>
            <a:r>
              <a:rPr lang="en-US" sz="1400" dirty="0">
                <a:latin typeface="Andale Mono" panose="020B0509000000000004" pitchFamily="49" charset="0"/>
              </a:rPr>
              <a:t>##   peak12338.26751     chr2 175473-176697      * |       206      668.42</a:t>
            </a:r>
          </a:p>
          <a:p>
            <a:r>
              <a:rPr lang="en-US" sz="1400" dirty="0">
                <a:latin typeface="Andale Mono" panose="020B0509000000000004" pitchFamily="49" charset="0"/>
              </a:rPr>
              <a:t>##   peak12339.26751     chr2 246412-246950      * |        31      100.23</a:t>
            </a:r>
          </a:p>
          <a:p>
            <a:r>
              <a:rPr lang="en-US" sz="1400" dirty="0">
                <a:latin typeface="Andale Mono" panose="020B0509000000000004" pitchFamily="49" charset="0"/>
              </a:rPr>
              <a:t>##                      </a:t>
            </a:r>
            <a:r>
              <a:rPr lang="en-US" sz="1400" dirty="0" err="1">
                <a:latin typeface="Andale Mono" panose="020B0509000000000004" pitchFamily="49" charset="0"/>
              </a:rPr>
              <a:t>pValue</a:t>
            </a:r>
            <a:r>
              <a:rPr lang="en-US" sz="1400" dirty="0">
                <a:latin typeface="Andale Mono" panose="020B0509000000000004" pitchFamily="49" charset="0"/>
              </a:rPr>
              <a:t>    </a:t>
            </a:r>
            <a:r>
              <a:rPr lang="en-US" sz="1400" dirty="0" err="1">
                <a:latin typeface="Andale Mono" panose="020B0509000000000004" pitchFamily="49" charset="0"/>
              </a:rPr>
              <a:t>qValue</a:t>
            </a:r>
            <a:r>
              <a:rPr lang="en-US" sz="1400" dirty="0">
                <a:latin typeface="Andale Mono" panose="020B0509000000000004" pitchFamily="49" charset="0"/>
              </a:rPr>
              <a:t>        peak     feature </a:t>
            </a:r>
            <a:r>
              <a:rPr lang="en-US" sz="1400" dirty="0" err="1">
                <a:latin typeface="Andale Mono" panose="020B0509000000000004" pitchFamily="49" charset="0"/>
              </a:rPr>
              <a:t>start_position</a:t>
            </a:r>
            <a:endParaRPr lang="en-US" sz="1400" dirty="0">
              <a:latin typeface="Andale Mono" panose="020B0509000000000004" pitchFamily="49" charset="0"/>
            </a:endParaRPr>
          </a:p>
          <a:p>
            <a:r>
              <a:rPr lang="en-US" sz="1400" dirty="0">
                <a:latin typeface="Andale Mono" panose="020B0509000000000004" pitchFamily="49" charset="0"/>
              </a:rPr>
              <a:t>##                   &lt;numeric&gt; &lt;numeric&gt; &lt;character&gt; &lt;character&gt;      &lt;integer&gt;</a:t>
            </a:r>
          </a:p>
          <a:p>
            <a:r>
              <a:rPr lang="en-US" sz="1400" dirty="0">
                <a:latin typeface="Andale Mono" panose="020B0509000000000004" pitchFamily="49" charset="0"/>
              </a:rPr>
              <a:t>##   peak12338.26751        -1        -1   peak12338       26751         218136</a:t>
            </a:r>
          </a:p>
          <a:p>
            <a:r>
              <a:rPr lang="en-US" sz="1400" dirty="0">
                <a:latin typeface="Andale Mono" panose="020B0509000000000004" pitchFamily="49" charset="0"/>
              </a:rPr>
              <a:t>##   peak12339.26751        -1        -1   peak12339       26751         218136</a:t>
            </a:r>
          </a:p>
          <a:p>
            <a:r>
              <a:rPr lang="en-US" sz="1400" dirty="0">
                <a:latin typeface="Andale Mono" panose="020B0509000000000004" pitchFamily="49" charset="0"/>
              </a:rPr>
              <a:t>##                   </a:t>
            </a:r>
            <a:r>
              <a:rPr lang="en-US" sz="1400" dirty="0" err="1">
                <a:latin typeface="Andale Mono" panose="020B0509000000000004" pitchFamily="49" charset="0"/>
              </a:rPr>
              <a:t>end_position</a:t>
            </a:r>
            <a:r>
              <a:rPr lang="en-US" sz="1400" dirty="0">
                <a:latin typeface="Andale Mono" panose="020B0509000000000004" pitchFamily="49" charset="0"/>
              </a:rPr>
              <a:t> </a:t>
            </a:r>
            <a:r>
              <a:rPr lang="en-US" sz="1400" dirty="0" err="1">
                <a:latin typeface="Andale Mono" panose="020B0509000000000004" pitchFamily="49" charset="0"/>
              </a:rPr>
              <a:t>feature_strand</a:t>
            </a:r>
            <a:r>
              <a:rPr lang="en-US" sz="1400" dirty="0">
                <a:latin typeface="Andale Mono" panose="020B0509000000000004" pitchFamily="49" charset="0"/>
              </a:rPr>
              <a:t> </a:t>
            </a:r>
            <a:r>
              <a:rPr lang="en-US" sz="1400" dirty="0" err="1">
                <a:latin typeface="Andale Mono" panose="020B0509000000000004" pitchFamily="49" charset="0"/>
              </a:rPr>
              <a:t>insideFeature</a:t>
            </a:r>
            <a:r>
              <a:rPr lang="en-US" sz="1400" dirty="0">
                <a:latin typeface="Andale Mono" panose="020B0509000000000004" pitchFamily="49" charset="0"/>
              </a:rPr>
              <a:t> </a:t>
            </a:r>
            <a:r>
              <a:rPr lang="en-US" sz="1400" dirty="0" err="1">
                <a:latin typeface="Andale Mono" panose="020B0509000000000004" pitchFamily="49" charset="0"/>
              </a:rPr>
              <a:t>distancetoFeature</a:t>
            </a:r>
            <a:endParaRPr lang="en-US" sz="1400" dirty="0">
              <a:latin typeface="Andale Mono" panose="020B0509000000000004" pitchFamily="49" charset="0"/>
            </a:endParaRPr>
          </a:p>
          <a:p>
            <a:r>
              <a:rPr lang="en-US" sz="1400" dirty="0">
                <a:latin typeface="Andale Mono" panose="020B0509000000000004" pitchFamily="49" charset="0"/>
              </a:rPr>
              <a:t>##                      &lt;integer&gt;    &lt;character&gt;   &lt;character&gt;         &lt;numeric&gt;</a:t>
            </a:r>
          </a:p>
          <a:p>
            <a:r>
              <a:rPr lang="en-US" sz="1400" dirty="0">
                <a:latin typeface="Andale Mono" panose="020B0509000000000004" pitchFamily="49" charset="0"/>
              </a:rPr>
              <a:t>##   peak12338.26751       264810              -    downstream             89337</a:t>
            </a:r>
          </a:p>
          <a:p>
            <a:r>
              <a:rPr lang="en-US" sz="1400" dirty="0">
                <a:latin typeface="Andale Mono" panose="020B0509000000000004" pitchFamily="49" charset="0"/>
              </a:rPr>
              <a:t>##   peak12339.26751       264810              -        inside             18398</a:t>
            </a:r>
          </a:p>
          <a:p>
            <a:r>
              <a:rPr lang="en-US" sz="1400" dirty="0">
                <a:latin typeface="Andale Mono" panose="020B0509000000000004" pitchFamily="49" charset="0"/>
              </a:rPr>
              <a:t>##                   </a:t>
            </a:r>
            <a:r>
              <a:rPr lang="en-US" sz="1400" dirty="0" err="1">
                <a:latin typeface="Andale Mono" panose="020B0509000000000004" pitchFamily="49" charset="0"/>
              </a:rPr>
              <a:t>shortestDistance</a:t>
            </a:r>
            <a:r>
              <a:rPr lang="en-US" sz="1400" dirty="0">
                <a:latin typeface="Andale Mono" panose="020B0509000000000004" pitchFamily="49" charset="0"/>
              </a:rPr>
              <a:t> </a:t>
            </a:r>
            <a:r>
              <a:rPr lang="en-US" sz="1400" dirty="0" err="1">
                <a:latin typeface="Andale Mono" panose="020B0509000000000004" pitchFamily="49" charset="0"/>
              </a:rPr>
              <a:t>fromOverlappingOrNearest</a:t>
            </a:r>
            <a:r>
              <a:rPr lang="en-US" sz="1400" dirty="0">
                <a:latin typeface="Andale Mono" panose="020B0509000000000004" pitchFamily="49" charset="0"/>
              </a:rPr>
              <a:t>      symbol</a:t>
            </a:r>
          </a:p>
          <a:p>
            <a:r>
              <a:rPr lang="en-US" sz="1400" dirty="0">
                <a:latin typeface="Andale Mono" panose="020B0509000000000004" pitchFamily="49" charset="0"/>
              </a:rPr>
              <a:t>##                          &lt;integer&gt;              &lt;character&gt; &lt;character&gt;</a:t>
            </a:r>
          </a:p>
          <a:p>
            <a:r>
              <a:rPr lang="en-US" sz="1400" dirty="0">
                <a:latin typeface="Andale Mono" panose="020B0509000000000004" pitchFamily="49" charset="0"/>
              </a:rPr>
              <a:t>##   peak12338.26751            41439          </a:t>
            </a:r>
            <a:r>
              <a:rPr lang="en-US" sz="1400" dirty="0" err="1">
                <a:latin typeface="Andale Mono" panose="020B0509000000000004" pitchFamily="49" charset="0"/>
              </a:rPr>
              <a:t>NearestLocation</a:t>
            </a:r>
            <a:r>
              <a:rPr lang="en-US" sz="1400" dirty="0">
                <a:latin typeface="Andale Mono" panose="020B0509000000000004" pitchFamily="49" charset="0"/>
              </a:rPr>
              <a:t>      SH3YL1</a:t>
            </a:r>
          </a:p>
          <a:p>
            <a:r>
              <a:rPr lang="en-US" sz="1400" dirty="0">
                <a:latin typeface="Andale Mono" panose="020B0509000000000004" pitchFamily="49" charset="0"/>
              </a:rPr>
              <a:t>##   peak12339.26751            17860          </a:t>
            </a:r>
            <a:r>
              <a:rPr lang="en-US" sz="1400" dirty="0" err="1">
                <a:latin typeface="Andale Mono" panose="020B0509000000000004" pitchFamily="49" charset="0"/>
              </a:rPr>
              <a:t>NearestLocation</a:t>
            </a:r>
            <a:r>
              <a:rPr lang="en-US" sz="1400" dirty="0">
                <a:latin typeface="Andale Mono" panose="020B0509000000000004" pitchFamily="49" charset="0"/>
              </a:rPr>
              <a:t>      SH3YL1</a:t>
            </a:r>
          </a:p>
          <a:p>
            <a:r>
              <a:rPr lang="en-US" sz="1400" dirty="0">
                <a:latin typeface="Andale Mono" panose="020B0509000000000004" pitchFamily="49" charset="0"/>
              </a:rPr>
              <a:t>##   -------</a:t>
            </a:r>
          </a:p>
          <a:p>
            <a:r>
              <a:rPr lang="en-US" sz="1400" dirty="0">
                <a:latin typeface="Andale Mono" panose="020B0509000000000004" pitchFamily="49" charset="0"/>
              </a:rPr>
              <a:t>##   </a:t>
            </a:r>
            <a:r>
              <a:rPr lang="en-US" sz="1400" dirty="0" err="1">
                <a:latin typeface="Andale Mono" panose="020B0509000000000004" pitchFamily="49" charset="0"/>
              </a:rPr>
              <a:t>seqinfo</a:t>
            </a:r>
            <a:r>
              <a:rPr lang="en-US" sz="1400" dirty="0">
                <a:latin typeface="Andale Mono" panose="020B0509000000000004" pitchFamily="49" charset="0"/>
              </a:rPr>
              <a:t>: 1 sequence from an unspecified genome; no </a:t>
            </a:r>
            <a:r>
              <a:rPr lang="en-US" sz="1400" dirty="0" err="1">
                <a:latin typeface="Andale Mono" panose="020B0509000000000004" pitchFamily="49" charset="0"/>
              </a:rPr>
              <a:t>seqlengths</a:t>
            </a:r>
            <a:endParaRPr lang="en-US" sz="1400" dirty="0">
              <a:latin typeface="Andale Mono" panose="020B0509000000000004" pitchFamily="49" charset="0"/>
            </a:endParaRPr>
          </a:p>
        </p:txBody>
      </p:sp>
      <p:grpSp>
        <p:nvGrpSpPr>
          <p:cNvPr id="10" name="Group 9">
            <a:extLst>
              <a:ext uri="{FF2B5EF4-FFF2-40B4-BE49-F238E27FC236}">
                <a16:creationId xmlns:a16="http://schemas.microsoft.com/office/drawing/2014/main" id="{E56B16D9-0295-B441-8607-AFA98E3E4E07}"/>
              </a:ext>
            </a:extLst>
          </p:cNvPr>
          <p:cNvGrpSpPr/>
          <p:nvPr/>
        </p:nvGrpSpPr>
        <p:grpSpPr>
          <a:xfrm>
            <a:off x="7314803" y="1939873"/>
            <a:ext cx="4877197" cy="646331"/>
            <a:chOff x="2168165" y="416926"/>
            <a:chExt cx="4877197" cy="646331"/>
          </a:xfrm>
        </p:grpSpPr>
        <p:cxnSp>
          <p:nvCxnSpPr>
            <p:cNvPr id="11" name="Straight Arrow Connector 10">
              <a:extLst>
                <a:ext uri="{FF2B5EF4-FFF2-40B4-BE49-F238E27FC236}">
                  <a16:creationId xmlns:a16="http://schemas.microsoft.com/office/drawing/2014/main" id="{9D8BCF07-74D3-E548-989B-2A78A40ECE85}"/>
                </a:ext>
              </a:extLst>
            </p:cNvPr>
            <p:cNvCxnSpPr>
              <a:cxnSpLocks/>
            </p:cNvCxnSpPr>
            <p:nvPr/>
          </p:nvCxnSpPr>
          <p:spPr>
            <a:xfrm flipV="1">
              <a:off x="2168165" y="458409"/>
              <a:ext cx="0" cy="268068"/>
            </a:xfrm>
            <a:prstGeom prst="straightConnector1">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71AE1CE-457B-C549-B125-BC2DE341994C}"/>
                </a:ext>
              </a:extLst>
            </p:cNvPr>
            <p:cNvSpPr txBox="1"/>
            <p:nvPr/>
          </p:nvSpPr>
          <p:spPr>
            <a:xfrm>
              <a:off x="2300986" y="416926"/>
              <a:ext cx="4744376" cy="646331"/>
            </a:xfrm>
            <a:prstGeom prst="rect">
              <a:avLst/>
            </a:prstGeom>
            <a:noFill/>
          </p:spPr>
          <p:txBody>
            <a:bodyPr wrap="none" rtlCol="0">
              <a:spAutoFit/>
            </a:bodyPr>
            <a:lstStyle/>
            <a:p>
              <a:r>
                <a:rPr lang="en-US" dirty="0"/>
                <a:t>Use "</a:t>
              </a:r>
              <a:r>
                <a:rPr lang="en-US" dirty="0" err="1"/>
                <a:t>entrez_id</a:t>
              </a:r>
              <a:r>
                <a:rPr lang="en-US" dirty="0"/>
                <a:t>" for </a:t>
              </a:r>
              <a:r>
                <a:rPr lang="en-US" dirty="0" err="1"/>
                <a:t>TxDb</a:t>
              </a:r>
              <a:r>
                <a:rPr lang="en-US" dirty="0"/>
                <a:t> annotations;</a:t>
              </a:r>
            </a:p>
            <a:p>
              <a:r>
                <a:rPr lang="en-US" dirty="0"/>
                <a:t>Use ”</a:t>
              </a:r>
              <a:r>
                <a:rPr lang="en-US" dirty="0" err="1"/>
                <a:t>ensemble_gene_id</a:t>
              </a:r>
              <a:r>
                <a:rPr lang="en-US" dirty="0"/>
                <a:t>" for </a:t>
              </a:r>
              <a:r>
                <a:rPr lang="en-US" dirty="0" err="1"/>
                <a:t>EnsDb</a:t>
              </a:r>
              <a:r>
                <a:rPr lang="en-US" dirty="0"/>
                <a:t> annotations;</a:t>
              </a:r>
            </a:p>
          </p:txBody>
        </p:sp>
      </p:grpSp>
      <p:cxnSp>
        <p:nvCxnSpPr>
          <p:cNvPr id="18" name="Straight Connector 17">
            <a:extLst>
              <a:ext uri="{FF2B5EF4-FFF2-40B4-BE49-F238E27FC236}">
                <a16:creationId xmlns:a16="http://schemas.microsoft.com/office/drawing/2014/main" id="{E3583F7C-1CE6-C846-954E-8A25EFA6F731}"/>
              </a:ext>
            </a:extLst>
          </p:cNvPr>
          <p:cNvCxnSpPr>
            <a:cxnSpLocks/>
          </p:cNvCxnSpPr>
          <p:nvPr/>
        </p:nvCxnSpPr>
        <p:spPr>
          <a:xfrm>
            <a:off x="7303008" y="2249424"/>
            <a:ext cx="2604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299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581668-8733-4544-9FFE-B685D4049C85}"/>
              </a:ext>
            </a:extLst>
          </p:cNvPr>
          <p:cNvSpPr txBox="1"/>
          <p:nvPr/>
        </p:nvSpPr>
        <p:spPr>
          <a:xfrm>
            <a:off x="3870326" y="3075057"/>
            <a:ext cx="4451347" cy="707886"/>
          </a:xfrm>
          <a:prstGeom prst="rect">
            <a:avLst/>
          </a:prstGeom>
          <a:noFill/>
        </p:spPr>
        <p:txBody>
          <a:bodyPr wrap="none" rtlCol="0">
            <a:spAutoFit/>
          </a:bodyPr>
          <a:lstStyle/>
          <a:p>
            <a:r>
              <a:rPr lang="en-US" sz="4000" dirty="0">
                <a:latin typeface="Copperplate Gothic Bold" panose="020E0705020206020404" pitchFamily="34" charset="77"/>
              </a:rPr>
              <a:t>GOTO vignette</a:t>
            </a:r>
          </a:p>
        </p:txBody>
      </p:sp>
      <p:sp>
        <p:nvSpPr>
          <p:cNvPr id="3" name="Half Frame 2">
            <a:extLst>
              <a:ext uri="{FF2B5EF4-FFF2-40B4-BE49-F238E27FC236}">
                <a16:creationId xmlns:a16="http://schemas.microsoft.com/office/drawing/2014/main" id="{395AE22C-5796-144B-B1D8-AA4210C8A688}"/>
              </a:ext>
            </a:extLst>
          </p:cNvPr>
          <p:cNvSpPr/>
          <p:nvPr/>
        </p:nvSpPr>
        <p:spPr>
          <a:xfrm>
            <a:off x="3774633" y="3069771"/>
            <a:ext cx="560173" cy="481914"/>
          </a:xfrm>
          <a:prstGeom prst="halfFrame">
            <a:avLst>
              <a:gd name="adj1" fmla="val 6306"/>
              <a:gd name="adj2" fmla="val 6306"/>
            </a:avLst>
          </a:prstGeom>
          <a:solidFill>
            <a:srgbClr val="4B85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Half Frame 3">
            <a:extLst>
              <a:ext uri="{FF2B5EF4-FFF2-40B4-BE49-F238E27FC236}">
                <a16:creationId xmlns:a16="http://schemas.microsoft.com/office/drawing/2014/main" id="{EF9F71D9-0853-8E4B-89E4-2186A2D3BDF5}"/>
              </a:ext>
            </a:extLst>
          </p:cNvPr>
          <p:cNvSpPr/>
          <p:nvPr/>
        </p:nvSpPr>
        <p:spPr>
          <a:xfrm rot="10800000">
            <a:off x="7761500" y="3320427"/>
            <a:ext cx="560173" cy="481914"/>
          </a:xfrm>
          <a:prstGeom prst="halfFrame">
            <a:avLst>
              <a:gd name="adj1" fmla="val 6306"/>
              <a:gd name="adj2" fmla="val 6306"/>
            </a:avLst>
          </a:prstGeom>
          <a:solidFill>
            <a:srgbClr val="4B85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1598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AA27C1-CFC9-904F-AA92-ADCA9F959502}"/>
              </a:ext>
            </a:extLst>
          </p:cNvPr>
          <p:cNvSpPr txBox="1"/>
          <p:nvPr/>
        </p:nvSpPr>
        <p:spPr>
          <a:xfrm>
            <a:off x="648929" y="629266"/>
            <a:ext cx="3667039" cy="1676603"/>
          </a:xfrm>
          <a:prstGeom prst="rect">
            <a:avLst/>
          </a:prstGeom>
        </p:spPr>
        <p:txBody>
          <a:bodyPr vert="horz" lIns="91440" tIns="45720" rIns="91440" bIns="45720" rtlCol="0" anchor="ctr">
            <a:normAutofit fontScale="92500" lnSpcReduction="20000"/>
          </a:bodyPr>
          <a:lstStyle/>
          <a:p>
            <a:pPr>
              <a:lnSpc>
                <a:spcPct val="90000"/>
              </a:lnSpc>
              <a:spcBef>
                <a:spcPct val="0"/>
              </a:spcBef>
              <a:spcAft>
                <a:spcPts val="600"/>
              </a:spcAft>
            </a:pPr>
            <a:r>
              <a:rPr lang="en-US" sz="3600" dirty="0">
                <a:latin typeface="Copperplate Gothic Bold" panose="020E0705020206020404" pitchFamily="34" charset="77"/>
                <a:ea typeface="+mj-ea"/>
                <a:cs typeface="+mj-cs"/>
              </a:rPr>
              <a:t>Annotations with different annotation source</a:t>
            </a:r>
          </a:p>
        </p:txBody>
      </p:sp>
      <p:sp>
        <p:nvSpPr>
          <p:cNvPr id="2" name="Rectangle 1">
            <a:extLst>
              <a:ext uri="{FF2B5EF4-FFF2-40B4-BE49-F238E27FC236}">
                <a16:creationId xmlns:a16="http://schemas.microsoft.com/office/drawing/2014/main" id="{11025DE7-62B2-F14D-9470-67BE5FCDAAEF}"/>
              </a:ext>
            </a:extLst>
          </p:cNvPr>
          <p:cNvSpPr/>
          <p:nvPr/>
        </p:nvSpPr>
        <p:spPr>
          <a:xfrm>
            <a:off x="648931" y="2438401"/>
            <a:ext cx="3667036" cy="3779520"/>
          </a:xfrm>
          <a:prstGeom prst="rect">
            <a:avLst/>
          </a:prstGeom>
        </p:spPr>
        <p:txBody>
          <a:bodyPr vert="horz" lIns="91440" tIns="45720" rIns="91440" bIns="45720" rtlCol="0">
            <a:normAutofit/>
          </a:bodyPr>
          <a:lstStyle/>
          <a:p>
            <a:pPr>
              <a:lnSpc>
                <a:spcPct val="90000"/>
              </a:lnSpc>
              <a:spcAft>
                <a:spcPts val="600"/>
              </a:spcAft>
            </a:pPr>
            <a:r>
              <a:rPr lang="en-US" dirty="0"/>
              <a:t>As a conclusion, annotate with different annotation resources, even the other parameter keep same, the annotations will be different from each other. To improve the reproducibility, accuracy of an annotation source should be provided.</a:t>
            </a:r>
          </a:p>
        </p:txBody>
      </p:sp>
      <p:sp>
        <p:nvSpPr>
          <p:cNvPr id="9" name="Rectangle 8">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7D6F24-5DC3-ED4E-8174-D7EFDF5BAFD1}"/>
              </a:ext>
            </a:extLst>
          </p:cNvPr>
          <p:cNvPicPr>
            <a:picLocks noChangeAspect="1"/>
          </p:cNvPicPr>
          <p:nvPr/>
        </p:nvPicPr>
        <p:blipFill rotWithShape="1">
          <a:blip r:embed="rId3"/>
          <a:srcRect r="19548"/>
          <a:stretch/>
        </p:blipFill>
        <p:spPr>
          <a:xfrm>
            <a:off x="5258990" y="315354"/>
            <a:ext cx="6276250" cy="5577838"/>
          </a:xfrm>
          <a:prstGeom prst="rect">
            <a:avLst/>
          </a:prstGeom>
          <a:effectLst/>
        </p:spPr>
      </p:pic>
      <p:sp>
        <p:nvSpPr>
          <p:cNvPr id="5" name="Rectangle 4">
            <a:extLst>
              <a:ext uri="{FF2B5EF4-FFF2-40B4-BE49-F238E27FC236}">
                <a16:creationId xmlns:a16="http://schemas.microsoft.com/office/drawing/2014/main" id="{EFDB3282-CB7D-694F-B2E1-75931A5813A0}"/>
              </a:ext>
            </a:extLst>
          </p:cNvPr>
          <p:cNvSpPr/>
          <p:nvPr/>
        </p:nvSpPr>
        <p:spPr>
          <a:xfrm>
            <a:off x="4764023" y="6052430"/>
            <a:ext cx="7299961" cy="646331"/>
          </a:xfrm>
          <a:prstGeom prst="rect">
            <a:avLst/>
          </a:prstGeom>
        </p:spPr>
        <p:txBody>
          <a:bodyPr wrap="square">
            <a:spAutoFit/>
          </a:bodyPr>
          <a:lstStyle/>
          <a:p>
            <a:r>
              <a:rPr lang="en-US" b="0" i="0" dirty="0">
                <a:solidFill>
                  <a:srgbClr val="333333"/>
                </a:solidFill>
                <a:effectLst/>
                <a:latin typeface="Helvetica Neue" panose="02000503000000020004" pitchFamily="2" charset="0"/>
              </a:rPr>
              <a:t>upset plot of common gene symbols among annotations by </a:t>
            </a:r>
            <a:r>
              <a:rPr lang="en-US" b="0" i="0" dirty="0" err="1">
                <a:solidFill>
                  <a:srgbClr val="333333"/>
                </a:solidFill>
                <a:effectLst/>
                <a:latin typeface="Helvetica Neue" panose="02000503000000020004" pitchFamily="2" charset="0"/>
              </a:rPr>
              <a:t>Ensembl</a:t>
            </a:r>
            <a:r>
              <a:rPr lang="en-US" b="0" i="0" dirty="0">
                <a:solidFill>
                  <a:srgbClr val="333333"/>
                </a:solidFill>
                <a:effectLst/>
                <a:latin typeface="Helvetica Neue" panose="02000503000000020004" pitchFamily="2" charset="0"/>
              </a:rPr>
              <a:t>, UCSC and </a:t>
            </a:r>
            <a:r>
              <a:rPr lang="en-US" b="0" i="0" dirty="0" err="1">
                <a:solidFill>
                  <a:srgbClr val="333333"/>
                </a:solidFill>
                <a:effectLst/>
                <a:latin typeface="Helvetica Neue" panose="02000503000000020004" pitchFamily="2" charset="0"/>
              </a:rPr>
              <a:t>Gencode</a:t>
            </a:r>
            <a:r>
              <a:rPr lang="en-US" b="0" i="0" dirty="0">
                <a:solidFill>
                  <a:srgbClr val="333333"/>
                </a:solidFill>
                <a:effectLst/>
                <a:latin typeface="Helvetica Neue" panose="02000503000000020004" pitchFamily="2" charset="0"/>
              </a:rPr>
              <a:t> features.</a:t>
            </a:r>
            <a:endParaRPr lang="en-US" dirty="0"/>
          </a:p>
        </p:txBody>
      </p:sp>
      <p:grpSp>
        <p:nvGrpSpPr>
          <p:cNvPr id="7" name="Group 6">
            <a:extLst>
              <a:ext uri="{FF2B5EF4-FFF2-40B4-BE49-F238E27FC236}">
                <a16:creationId xmlns:a16="http://schemas.microsoft.com/office/drawing/2014/main" id="{E473D6EE-5CA8-8143-ABB0-601FFE29C8DA}"/>
              </a:ext>
            </a:extLst>
          </p:cNvPr>
          <p:cNvGrpSpPr/>
          <p:nvPr/>
        </p:nvGrpSpPr>
        <p:grpSpPr>
          <a:xfrm>
            <a:off x="963167" y="5066825"/>
            <a:ext cx="2565231" cy="1283628"/>
            <a:chOff x="2067697" y="1260411"/>
            <a:chExt cx="8056606" cy="4031482"/>
          </a:xfrm>
        </p:grpSpPr>
        <p:sp>
          <p:nvSpPr>
            <p:cNvPr id="8" name="Triangle 7">
              <a:extLst>
                <a:ext uri="{FF2B5EF4-FFF2-40B4-BE49-F238E27FC236}">
                  <a16:creationId xmlns:a16="http://schemas.microsoft.com/office/drawing/2014/main" id="{FACFD70C-7542-7D45-B78F-BB36198EFA5B}"/>
                </a:ext>
              </a:extLst>
            </p:cNvPr>
            <p:cNvSpPr/>
            <p:nvPr/>
          </p:nvSpPr>
          <p:spPr>
            <a:xfrm>
              <a:off x="5511113" y="2842054"/>
              <a:ext cx="2409568" cy="2372498"/>
            </a:xfrm>
            <a:prstGeom prst="triangle">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A114F7F-BBB6-7D4E-B897-AF407220F991}"/>
                </a:ext>
              </a:extLst>
            </p:cNvPr>
            <p:cNvCxnSpPr/>
            <p:nvPr/>
          </p:nvCxnSpPr>
          <p:spPr>
            <a:xfrm>
              <a:off x="2067697" y="5291893"/>
              <a:ext cx="8056606" cy="0"/>
            </a:xfrm>
            <a:prstGeom prst="line">
              <a:avLst/>
            </a:prstGeom>
            <a:ln w="63500" cap="rnd">
              <a:solidFill>
                <a:srgbClr val="FFC000"/>
              </a:solidFill>
              <a:tailEnd type="none" w="sm" len="sm"/>
            </a:ln>
          </p:spPr>
          <p:style>
            <a:lnRef idx="1">
              <a:schemeClr val="accent1"/>
            </a:lnRef>
            <a:fillRef idx="0">
              <a:schemeClr val="accent1"/>
            </a:fillRef>
            <a:effectRef idx="0">
              <a:schemeClr val="accent1"/>
            </a:effectRef>
            <a:fontRef idx="minor">
              <a:schemeClr val="tx1"/>
            </a:fontRef>
          </p:style>
        </p:cxnSp>
        <p:sp>
          <p:nvSpPr>
            <p:cNvPr id="11" name="Triangle 10">
              <a:extLst>
                <a:ext uri="{FF2B5EF4-FFF2-40B4-BE49-F238E27FC236}">
                  <a16:creationId xmlns:a16="http://schemas.microsoft.com/office/drawing/2014/main" id="{64CF8376-FDB7-7345-89C1-142AA577F312}"/>
                </a:ext>
              </a:extLst>
            </p:cNvPr>
            <p:cNvSpPr/>
            <p:nvPr/>
          </p:nvSpPr>
          <p:spPr>
            <a:xfrm>
              <a:off x="2636108" y="3818238"/>
              <a:ext cx="1433384" cy="1396314"/>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0E724DB5-986B-6B47-AEA1-3AFE0DBD441D}"/>
                </a:ext>
              </a:extLst>
            </p:cNvPr>
            <p:cNvSpPr/>
            <p:nvPr/>
          </p:nvSpPr>
          <p:spPr>
            <a:xfrm>
              <a:off x="6339016" y="3707028"/>
              <a:ext cx="1581665" cy="1507524"/>
            </a:xfrm>
            <a:prstGeom prst="triangle">
              <a:avLst/>
            </a:prstGeom>
            <a:solidFill>
              <a:schemeClr val="bg2">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DDC695B6-4E2D-8B46-A269-7533876A1BB6}"/>
                </a:ext>
              </a:extLst>
            </p:cNvPr>
            <p:cNvSpPr/>
            <p:nvPr/>
          </p:nvSpPr>
          <p:spPr>
            <a:xfrm>
              <a:off x="3348681" y="1260411"/>
              <a:ext cx="3155092" cy="3954142"/>
            </a:xfrm>
            <a:prstGeom prst="triangle">
              <a:avLst/>
            </a:prstGeom>
            <a:solidFill>
              <a:srgbClr val="00B0F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C8733536-272F-D146-932D-E0C1CB2AAEFD}"/>
                </a:ext>
              </a:extLst>
            </p:cNvPr>
            <p:cNvSpPr/>
            <p:nvPr/>
          </p:nvSpPr>
          <p:spPr>
            <a:xfrm>
              <a:off x="7117492" y="3429001"/>
              <a:ext cx="1742303" cy="1785552"/>
            </a:xfrm>
            <a:prstGeom prst="triangle">
              <a:avLst/>
            </a:prstGeom>
            <a:solidFill>
              <a:schemeClr val="bg2">
                <a:lumMod val="9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1AA8B106-3DEB-5F40-BD58-4D00EE8C0D37}"/>
                </a:ext>
              </a:extLst>
            </p:cNvPr>
            <p:cNvSpPr/>
            <p:nvPr/>
          </p:nvSpPr>
          <p:spPr>
            <a:xfrm>
              <a:off x="8031891" y="2928554"/>
              <a:ext cx="2092411" cy="2285997"/>
            </a:xfrm>
            <a:prstGeom prst="triangle">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1075410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931D47-91AF-1446-974E-A3F4EC2DD3C3}"/>
              </a:ext>
            </a:extLst>
          </p:cNvPr>
          <p:cNvSpPr/>
          <p:nvPr/>
        </p:nvSpPr>
        <p:spPr>
          <a:xfrm>
            <a:off x="1000529" y="534365"/>
            <a:ext cx="10645350" cy="584775"/>
          </a:xfrm>
          <a:prstGeom prst="rect">
            <a:avLst/>
          </a:prstGeom>
        </p:spPr>
        <p:txBody>
          <a:bodyPr wrap="none">
            <a:spAutoFit/>
          </a:bodyPr>
          <a:lstStyle/>
          <a:p>
            <a:r>
              <a:rPr lang="en-US" sz="3200" b="0" i="0" dirty="0">
                <a:solidFill>
                  <a:srgbClr val="333333"/>
                </a:solidFill>
                <a:effectLst/>
                <a:latin typeface="Copperplate Gothic Bold" panose="020E0705020206020404" pitchFamily="34" charset="77"/>
              </a:rPr>
              <a:t>Find overlaps for replicates</a:t>
            </a:r>
            <a:r>
              <a:rPr lang="en-US" sz="3200" b="0" i="0" dirty="0">
                <a:solidFill>
                  <a:srgbClr val="333333"/>
                </a:solidFill>
                <a:effectLst/>
                <a:latin typeface="Helvetica Neue" panose="02000503000000020004" pitchFamily="2" charset="0"/>
              </a:rPr>
              <a:t>, </a:t>
            </a:r>
            <a:r>
              <a:rPr lang="en-US" sz="3200" i="1" dirty="0" err="1"/>
              <a:t>findOverlapsOfPeaks</a:t>
            </a:r>
            <a:endParaRPr lang="en-US" sz="3200" b="0" i="1" dirty="0">
              <a:solidFill>
                <a:srgbClr val="333333"/>
              </a:solidFill>
              <a:effectLst/>
              <a:latin typeface="Helvetica Neue" panose="02000503000000020004" pitchFamily="2" charset="0"/>
            </a:endParaRPr>
          </a:p>
        </p:txBody>
      </p:sp>
      <p:sp>
        <p:nvSpPr>
          <p:cNvPr id="3" name="Rectangle 2">
            <a:extLst>
              <a:ext uri="{FF2B5EF4-FFF2-40B4-BE49-F238E27FC236}">
                <a16:creationId xmlns:a16="http://schemas.microsoft.com/office/drawing/2014/main" id="{43085514-4609-9840-9DE5-115DC9A4C7E7}"/>
              </a:ext>
            </a:extLst>
          </p:cNvPr>
          <p:cNvSpPr/>
          <p:nvPr/>
        </p:nvSpPr>
        <p:spPr>
          <a:xfrm>
            <a:off x="903341" y="1429739"/>
            <a:ext cx="10190594" cy="2585323"/>
          </a:xfrm>
          <a:prstGeom prst="rect">
            <a:avLst/>
          </a:prstGeom>
          <a:solidFill>
            <a:schemeClr val="bg1">
              <a:lumMod val="95000"/>
            </a:schemeClr>
          </a:solidFill>
          <a:ln>
            <a:solidFill>
              <a:schemeClr val="bg1">
                <a:lumMod val="65000"/>
              </a:schemeClr>
            </a:solidFill>
          </a:ln>
        </p:spPr>
        <p:txBody>
          <a:bodyPr wrap="square">
            <a:spAutoFit/>
          </a:bodyPr>
          <a:lstStyle/>
          <a:p>
            <a:r>
              <a:rPr lang="en-US" i="1" dirty="0">
                <a:solidFill>
                  <a:srgbClr val="999988"/>
                </a:solidFill>
                <a:effectLst/>
              </a:rPr>
              <a:t>## import peaks from a bed file</a:t>
            </a:r>
            <a:endParaRPr lang="en-US" dirty="0"/>
          </a:p>
          <a:p>
            <a:r>
              <a:rPr lang="en-US" dirty="0"/>
              <a:t>bed &lt;- </a:t>
            </a:r>
            <a:r>
              <a:rPr lang="en-US" dirty="0" err="1"/>
              <a:t>system.file</a:t>
            </a:r>
            <a:r>
              <a:rPr lang="en-US" dirty="0"/>
              <a:t>(</a:t>
            </a:r>
            <a:r>
              <a:rPr lang="en-US" dirty="0">
                <a:solidFill>
                  <a:srgbClr val="DD1144"/>
                </a:solidFill>
                <a:effectLst/>
              </a:rPr>
              <a:t>"</a:t>
            </a:r>
            <a:r>
              <a:rPr lang="en-US" dirty="0" err="1">
                <a:solidFill>
                  <a:srgbClr val="DD1144"/>
                </a:solidFill>
                <a:effectLst/>
              </a:rPr>
              <a:t>extdata</a:t>
            </a:r>
            <a:r>
              <a:rPr lang="en-US" dirty="0">
                <a:solidFill>
                  <a:srgbClr val="DD1144"/>
                </a:solidFill>
                <a:effectLst/>
              </a:rPr>
              <a:t>"</a:t>
            </a:r>
            <a:r>
              <a:rPr lang="en-US" dirty="0"/>
              <a:t>, </a:t>
            </a:r>
            <a:r>
              <a:rPr lang="en-US" dirty="0">
                <a:solidFill>
                  <a:srgbClr val="DD1144"/>
                </a:solidFill>
                <a:effectLst/>
              </a:rPr>
              <a:t>"</a:t>
            </a:r>
            <a:r>
              <a:rPr lang="en-US" dirty="0" err="1">
                <a:solidFill>
                  <a:srgbClr val="DD1144"/>
                </a:solidFill>
                <a:effectLst/>
              </a:rPr>
              <a:t>MACS_output.bed</a:t>
            </a:r>
            <a:r>
              <a:rPr lang="en-US" dirty="0">
                <a:solidFill>
                  <a:srgbClr val="DD1144"/>
                </a:solidFill>
                <a:effectLst/>
              </a:rPr>
              <a:t>"</a:t>
            </a:r>
            <a:r>
              <a:rPr lang="en-US" dirty="0"/>
              <a:t>, package=</a:t>
            </a:r>
            <a:r>
              <a:rPr lang="en-US" dirty="0">
                <a:solidFill>
                  <a:srgbClr val="DD1144"/>
                </a:solidFill>
                <a:effectLst/>
              </a:rPr>
              <a:t>"ChIPpeakAnno"</a:t>
            </a:r>
            <a:r>
              <a:rPr lang="en-US" dirty="0"/>
              <a:t>) </a:t>
            </a:r>
          </a:p>
          <a:p>
            <a:r>
              <a:rPr lang="en-US" dirty="0"/>
              <a:t>gr1 &lt;- </a:t>
            </a:r>
            <a:r>
              <a:rPr lang="en-US" dirty="0" err="1"/>
              <a:t>toGRanges</a:t>
            </a:r>
            <a:r>
              <a:rPr lang="en-US" dirty="0"/>
              <a:t>(bed, format=</a:t>
            </a:r>
            <a:r>
              <a:rPr lang="en-US" dirty="0">
                <a:solidFill>
                  <a:srgbClr val="DD1144"/>
                </a:solidFill>
                <a:effectLst/>
              </a:rPr>
              <a:t>"BED"</a:t>
            </a:r>
            <a:r>
              <a:rPr lang="en-US" dirty="0"/>
              <a:t>, header=</a:t>
            </a:r>
            <a:r>
              <a:rPr lang="en-US" dirty="0">
                <a:solidFill>
                  <a:srgbClr val="990073"/>
                </a:solidFill>
                <a:effectLst/>
              </a:rPr>
              <a:t>FALSE</a:t>
            </a:r>
            <a:r>
              <a:rPr lang="en-US" dirty="0"/>
              <a:t>) </a:t>
            </a:r>
          </a:p>
          <a:p>
            <a:r>
              <a:rPr lang="en-US" i="1" dirty="0">
                <a:solidFill>
                  <a:srgbClr val="999988"/>
                </a:solidFill>
                <a:effectLst/>
              </a:rPr>
              <a:t>## import peaks from a </a:t>
            </a:r>
            <a:r>
              <a:rPr lang="en-US" i="1" dirty="0" err="1">
                <a:solidFill>
                  <a:srgbClr val="999988"/>
                </a:solidFill>
                <a:effectLst/>
              </a:rPr>
              <a:t>gff</a:t>
            </a:r>
            <a:r>
              <a:rPr lang="en-US" i="1" dirty="0">
                <a:solidFill>
                  <a:srgbClr val="999988"/>
                </a:solidFill>
                <a:effectLst/>
              </a:rPr>
              <a:t> file</a:t>
            </a:r>
          </a:p>
          <a:p>
            <a:r>
              <a:rPr lang="en-US" dirty="0" err="1"/>
              <a:t>gff</a:t>
            </a:r>
            <a:r>
              <a:rPr lang="en-US" dirty="0"/>
              <a:t> &lt;- </a:t>
            </a:r>
            <a:r>
              <a:rPr lang="en-US" dirty="0" err="1"/>
              <a:t>system.file</a:t>
            </a:r>
            <a:r>
              <a:rPr lang="en-US" dirty="0"/>
              <a:t>(</a:t>
            </a:r>
            <a:r>
              <a:rPr lang="en-US" dirty="0">
                <a:solidFill>
                  <a:srgbClr val="DD1144"/>
                </a:solidFill>
                <a:effectLst/>
              </a:rPr>
              <a:t>"</a:t>
            </a:r>
            <a:r>
              <a:rPr lang="en-US" dirty="0" err="1">
                <a:solidFill>
                  <a:srgbClr val="DD1144"/>
                </a:solidFill>
                <a:effectLst/>
              </a:rPr>
              <a:t>extdata</a:t>
            </a:r>
            <a:r>
              <a:rPr lang="en-US" dirty="0">
                <a:solidFill>
                  <a:srgbClr val="DD1144"/>
                </a:solidFill>
                <a:effectLst/>
              </a:rPr>
              <a:t>"</a:t>
            </a:r>
            <a:r>
              <a:rPr lang="en-US" dirty="0"/>
              <a:t>, </a:t>
            </a:r>
            <a:r>
              <a:rPr lang="en-US" dirty="0">
                <a:solidFill>
                  <a:srgbClr val="DD1144"/>
                </a:solidFill>
                <a:effectLst/>
              </a:rPr>
              <a:t>"</a:t>
            </a:r>
            <a:r>
              <a:rPr lang="en-US" dirty="0" err="1">
                <a:solidFill>
                  <a:srgbClr val="DD1144"/>
                </a:solidFill>
                <a:effectLst/>
              </a:rPr>
              <a:t>GFF_peaks.gff</a:t>
            </a:r>
            <a:r>
              <a:rPr lang="en-US" dirty="0">
                <a:solidFill>
                  <a:srgbClr val="DD1144"/>
                </a:solidFill>
                <a:effectLst/>
              </a:rPr>
              <a:t>"</a:t>
            </a:r>
            <a:r>
              <a:rPr lang="en-US" dirty="0"/>
              <a:t>, package=</a:t>
            </a:r>
            <a:r>
              <a:rPr lang="en-US" dirty="0">
                <a:solidFill>
                  <a:srgbClr val="DD1144"/>
                </a:solidFill>
                <a:effectLst/>
              </a:rPr>
              <a:t>"ChIPpeakAnno"</a:t>
            </a:r>
            <a:r>
              <a:rPr lang="en-US" dirty="0"/>
              <a:t>) </a:t>
            </a:r>
          </a:p>
          <a:p>
            <a:r>
              <a:rPr lang="en-US" dirty="0"/>
              <a:t>gr2 &lt;- </a:t>
            </a:r>
            <a:r>
              <a:rPr lang="en-US" dirty="0" err="1"/>
              <a:t>toGRanges</a:t>
            </a:r>
            <a:r>
              <a:rPr lang="en-US" dirty="0"/>
              <a:t>(</a:t>
            </a:r>
            <a:r>
              <a:rPr lang="en-US" dirty="0" err="1"/>
              <a:t>gff</a:t>
            </a:r>
            <a:r>
              <a:rPr lang="en-US" dirty="0"/>
              <a:t>, format=</a:t>
            </a:r>
            <a:r>
              <a:rPr lang="en-US" dirty="0">
                <a:solidFill>
                  <a:srgbClr val="DD1144"/>
                </a:solidFill>
                <a:effectLst/>
              </a:rPr>
              <a:t>"GFF"</a:t>
            </a:r>
            <a:r>
              <a:rPr lang="en-US" dirty="0"/>
              <a:t>, header=</a:t>
            </a:r>
            <a:r>
              <a:rPr lang="en-US" dirty="0">
                <a:solidFill>
                  <a:srgbClr val="990073"/>
                </a:solidFill>
                <a:effectLst/>
              </a:rPr>
              <a:t>FALSE</a:t>
            </a:r>
            <a:r>
              <a:rPr lang="en-US" dirty="0"/>
              <a:t>, skip=</a:t>
            </a:r>
            <a:r>
              <a:rPr lang="en-US" dirty="0">
                <a:solidFill>
                  <a:srgbClr val="009999"/>
                </a:solidFill>
                <a:effectLst/>
              </a:rPr>
              <a:t>3</a:t>
            </a:r>
            <a:r>
              <a:rPr lang="en-US" dirty="0"/>
              <a:t>) </a:t>
            </a:r>
          </a:p>
          <a:p>
            <a:r>
              <a:rPr lang="en-US" i="1" dirty="0">
                <a:solidFill>
                  <a:srgbClr val="999988"/>
                </a:solidFill>
                <a:effectLst/>
              </a:rPr>
              <a:t>## find overlaps for replicates</a:t>
            </a:r>
          </a:p>
          <a:p>
            <a:r>
              <a:rPr lang="en-US" dirty="0" err="1"/>
              <a:t>ol</a:t>
            </a:r>
            <a:r>
              <a:rPr lang="en-US" dirty="0"/>
              <a:t> &lt;- </a:t>
            </a:r>
            <a:r>
              <a:rPr lang="en-US" dirty="0" err="1"/>
              <a:t>findOverlapsOfPeaks</a:t>
            </a:r>
            <a:r>
              <a:rPr lang="en-US" dirty="0"/>
              <a:t>(gr1, gr2, </a:t>
            </a:r>
            <a:r>
              <a:rPr lang="en-US" dirty="0" err="1"/>
              <a:t>connectedPeaks</a:t>
            </a:r>
            <a:r>
              <a:rPr lang="en-US" dirty="0"/>
              <a:t> = </a:t>
            </a:r>
            <a:r>
              <a:rPr lang="en-US" dirty="0">
                <a:solidFill>
                  <a:srgbClr val="DD1144"/>
                </a:solidFill>
                <a:effectLst/>
              </a:rPr>
              <a:t>"</a:t>
            </a:r>
            <a:r>
              <a:rPr lang="en-US" dirty="0" err="1">
                <a:solidFill>
                  <a:srgbClr val="DD1144"/>
                </a:solidFill>
                <a:effectLst/>
              </a:rPr>
              <a:t>keepAll</a:t>
            </a:r>
            <a:r>
              <a:rPr lang="en-US" dirty="0">
                <a:solidFill>
                  <a:srgbClr val="DD1144"/>
                </a:solidFill>
                <a:effectLst/>
              </a:rPr>
              <a:t>"</a:t>
            </a:r>
            <a:r>
              <a:rPr lang="en-US" dirty="0"/>
              <a:t>) </a:t>
            </a:r>
          </a:p>
          <a:p>
            <a:r>
              <a:rPr lang="en-US" dirty="0"/>
              <a:t>head(</a:t>
            </a:r>
            <a:r>
              <a:rPr lang="en-US" dirty="0" err="1"/>
              <a:t>ol$peaklist</a:t>
            </a:r>
            <a:r>
              <a:rPr lang="en-US" dirty="0"/>
              <a:t>[[</a:t>
            </a:r>
            <a:r>
              <a:rPr lang="en-US" dirty="0">
                <a:solidFill>
                  <a:srgbClr val="DD1144"/>
                </a:solidFill>
                <a:effectLst/>
              </a:rPr>
              <a:t>"gr1///gr2"</a:t>
            </a:r>
            <a:r>
              <a:rPr lang="en-US" dirty="0"/>
              <a:t>]], n=</a:t>
            </a:r>
            <a:r>
              <a:rPr lang="en-US" dirty="0">
                <a:solidFill>
                  <a:srgbClr val="009999"/>
                </a:solidFill>
                <a:effectLst/>
              </a:rPr>
              <a:t>2</a:t>
            </a:r>
            <a:r>
              <a:rPr lang="en-US" dirty="0"/>
              <a:t>)</a:t>
            </a:r>
          </a:p>
        </p:txBody>
      </p:sp>
      <p:pic>
        <p:nvPicPr>
          <p:cNvPr id="4" name="Graphic 3" descr="Venn diagram">
            <a:extLst>
              <a:ext uri="{FF2B5EF4-FFF2-40B4-BE49-F238E27FC236}">
                <a16:creationId xmlns:a16="http://schemas.microsoft.com/office/drawing/2014/main" id="{F599689E-1808-3B46-BA39-DC0D9C531E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380" y="251198"/>
            <a:ext cx="914400" cy="914400"/>
          </a:xfrm>
          <a:prstGeom prst="rect">
            <a:avLst/>
          </a:prstGeom>
        </p:spPr>
      </p:pic>
      <p:sp>
        <p:nvSpPr>
          <p:cNvPr id="5" name="Rectangle 4">
            <a:extLst>
              <a:ext uri="{FF2B5EF4-FFF2-40B4-BE49-F238E27FC236}">
                <a16:creationId xmlns:a16="http://schemas.microsoft.com/office/drawing/2014/main" id="{49393114-55F3-B848-AE64-0D4D731B6612}"/>
              </a:ext>
            </a:extLst>
          </p:cNvPr>
          <p:cNvSpPr/>
          <p:nvPr/>
        </p:nvSpPr>
        <p:spPr>
          <a:xfrm>
            <a:off x="903341" y="4015062"/>
            <a:ext cx="10190593" cy="1877437"/>
          </a:xfrm>
          <a:prstGeom prst="rect">
            <a:avLst/>
          </a:prstGeom>
          <a:noFill/>
          <a:ln>
            <a:solidFill>
              <a:schemeClr val="bg1">
                <a:lumMod val="65000"/>
              </a:schemeClr>
            </a:solidFill>
          </a:ln>
        </p:spPr>
        <p:txBody>
          <a:bodyPr wrap="square">
            <a:spAutoFit/>
          </a:bodyPr>
          <a:lstStyle/>
          <a:p>
            <a:r>
              <a:rPr lang="en-US" sz="1600" dirty="0">
                <a:latin typeface="Andale Mono" panose="020B0509000000000004" pitchFamily="49" charset="0"/>
              </a:rPr>
              <a:t>## </a:t>
            </a:r>
            <a:r>
              <a:rPr lang="en-US" sz="1600" dirty="0" err="1">
                <a:latin typeface="Andale Mono" panose="020B0509000000000004" pitchFamily="49" charset="0"/>
              </a:rPr>
              <a:t>GRanges</a:t>
            </a:r>
            <a:r>
              <a:rPr lang="en-US" sz="1600" dirty="0">
                <a:latin typeface="Andale Mono" panose="020B0509000000000004" pitchFamily="49" charset="0"/>
              </a:rPr>
              <a:t> object with 2 ranges and 2 metadata columns:</a:t>
            </a:r>
          </a:p>
          <a:p>
            <a:r>
              <a:rPr lang="en-US" sz="1600" dirty="0">
                <a:latin typeface="Andale Mono" panose="020B0509000000000004" pitchFamily="49" charset="0"/>
              </a:rPr>
              <a:t>##       </a:t>
            </a:r>
            <a:r>
              <a:rPr lang="en-US" sz="1600" dirty="0" err="1">
                <a:latin typeface="Andale Mono" panose="020B0509000000000004" pitchFamily="49" charset="0"/>
              </a:rPr>
              <a:t>seqnames</a:t>
            </a:r>
            <a:r>
              <a:rPr lang="en-US" sz="1600" dirty="0">
                <a:latin typeface="Andale Mono" panose="020B0509000000000004" pitchFamily="49" charset="0"/>
              </a:rPr>
              <a:t>        ranges strand |                           </a:t>
            </a:r>
            <a:r>
              <a:rPr lang="en-US" sz="1600" dirty="0" err="1">
                <a:latin typeface="Andale Mono" panose="020B0509000000000004" pitchFamily="49" charset="0"/>
              </a:rPr>
              <a:t>peakNames</a:t>
            </a:r>
            <a:endParaRPr lang="en-US" sz="1600" dirty="0">
              <a:latin typeface="Andale Mono" panose="020B0509000000000004" pitchFamily="49" charset="0"/>
            </a:endParaRPr>
          </a:p>
          <a:p>
            <a:r>
              <a:rPr lang="en-US" sz="1600" dirty="0">
                <a:latin typeface="Andale Mono" panose="020B0509000000000004" pitchFamily="49" charset="0"/>
              </a:rPr>
              <a:t>##          &lt;</a:t>
            </a:r>
            <a:r>
              <a:rPr lang="en-US" sz="1600" dirty="0" err="1">
                <a:latin typeface="Andale Mono" panose="020B0509000000000004" pitchFamily="49" charset="0"/>
              </a:rPr>
              <a:t>Rle</a:t>
            </a:r>
            <a:r>
              <a:rPr lang="en-US" sz="1600" dirty="0">
                <a:latin typeface="Andale Mono" panose="020B0509000000000004" pitchFamily="49" charset="0"/>
              </a:rPr>
              <a:t>&gt;     &lt;</a:t>
            </a:r>
            <a:r>
              <a:rPr lang="en-US" sz="1600" dirty="0" err="1">
                <a:latin typeface="Andale Mono" panose="020B0509000000000004" pitchFamily="49" charset="0"/>
              </a:rPr>
              <a:t>IRanges</a:t>
            </a:r>
            <a:r>
              <a:rPr lang="en-US" sz="1600" dirty="0">
                <a:latin typeface="Andale Mono" panose="020B0509000000000004" pitchFamily="49" charset="0"/>
              </a:rPr>
              <a:t>&gt;  &lt;</a:t>
            </a:r>
            <a:r>
              <a:rPr lang="en-US" sz="1600" dirty="0" err="1">
                <a:latin typeface="Andale Mono" panose="020B0509000000000004" pitchFamily="49" charset="0"/>
              </a:rPr>
              <a:t>Rle</a:t>
            </a:r>
            <a:r>
              <a:rPr lang="en-US" sz="1600" dirty="0">
                <a:latin typeface="Andale Mono" panose="020B0509000000000004" pitchFamily="49" charset="0"/>
              </a:rPr>
              <a:t>&gt; |                     &lt;</a:t>
            </a:r>
            <a:r>
              <a:rPr lang="en-US" sz="1600" dirty="0" err="1">
                <a:latin typeface="Andale Mono" panose="020B0509000000000004" pitchFamily="49" charset="0"/>
              </a:rPr>
              <a:t>CharacterList</a:t>
            </a:r>
            <a:r>
              <a:rPr lang="en-US" sz="1600" dirty="0">
                <a:latin typeface="Andale Mono" panose="020B0509000000000004" pitchFamily="49" charset="0"/>
              </a:rPr>
              <a:t>&gt;</a:t>
            </a:r>
          </a:p>
          <a:p>
            <a:r>
              <a:rPr lang="en-US" sz="1600" dirty="0">
                <a:latin typeface="Andale Mono" panose="020B0509000000000004" pitchFamily="49" charset="0"/>
              </a:rPr>
              <a:t>##   [1]     chr1 713791-715578      * | gr1__MACS_peak_13,gr2__001,gr2__002</a:t>
            </a:r>
          </a:p>
          <a:p>
            <a:r>
              <a:rPr lang="en-US" sz="1600" dirty="0">
                <a:latin typeface="Andale Mono" panose="020B0509000000000004" pitchFamily="49" charset="0"/>
              </a:rPr>
              <a:t>##   [2]     chr1 724851-727191      * |          gr2__003,gr1__MACS_peak_14</a:t>
            </a:r>
          </a:p>
          <a:p>
            <a:r>
              <a:rPr lang="en-US" sz="1600" dirty="0">
                <a:latin typeface="Andale Mono" panose="020B0509000000000004" pitchFamily="49" charset="0"/>
              </a:rPr>
              <a:t>##   -------</a:t>
            </a:r>
          </a:p>
          <a:p>
            <a:r>
              <a:rPr lang="en-US" sz="1600" dirty="0">
                <a:latin typeface="Andale Mono" panose="020B0509000000000004" pitchFamily="49" charset="0"/>
              </a:rPr>
              <a:t>##   </a:t>
            </a:r>
            <a:r>
              <a:rPr lang="en-US" sz="1600" dirty="0" err="1">
                <a:latin typeface="Andale Mono" panose="020B0509000000000004" pitchFamily="49" charset="0"/>
              </a:rPr>
              <a:t>seqinfo</a:t>
            </a:r>
            <a:r>
              <a:rPr lang="en-US" sz="1600" dirty="0">
                <a:latin typeface="Andale Mono" panose="020B0509000000000004" pitchFamily="49" charset="0"/>
              </a:rPr>
              <a:t>: 1 sequence from an unspecified genome; no </a:t>
            </a:r>
            <a:r>
              <a:rPr lang="en-US" sz="1600" dirty="0" err="1">
                <a:latin typeface="Andale Mono" panose="020B0509000000000004" pitchFamily="49" charset="0"/>
              </a:rPr>
              <a:t>seqlengths</a:t>
            </a:r>
            <a:endParaRPr lang="en-US" sz="1600" dirty="0">
              <a:latin typeface="Andale Mono" panose="020B0509000000000004" pitchFamily="49" charset="0"/>
            </a:endParaRPr>
          </a:p>
        </p:txBody>
      </p:sp>
    </p:spTree>
    <p:extLst>
      <p:ext uri="{BB962C8B-B14F-4D97-AF65-F5344CB8AC3E}">
        <p14:creationId xmlns:p14="http://schemas.microsoft.com/office/powerpoint/2010/main" val="2072493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a:extLst>
              <a:ext uri="{FF2B5EF4-FFF2-40B4-BE49-F238E27FC236}">
                <a16:creationId xmlns:a16="http://schemas.microsoft.com/office/drawing/2014/main" id="{793A3F7D-CEDD-1748-860D-11124076458D}"/>
              </a:ext>
            </a:extLst>
          </p:cNvPr>
          <p:cNvSpPr/>
          <p:nvPr/>
        </p:nvSpPr>
        <p:spPr>
          <a:xfrm>
            <a:off x="9778239" y="4838205"/>
            <a:ext cx="1133856" cy="963706"/>
          </a:xfrm>
          <a:custGeom>
            <a:avLst/>
            <a:gdLst>
              <a:gd name="connsiteX0" fmla="*/ 0 w 1109472"/>
              <a:gd name="connsiteY0" fmla="*/ 841252 h 963172"/>
              <a:gd name="connsiteX1" fmla="*/ 280416 w 1109472"/>
              <a:gd name="connsiteY1" fmla="*/ 780292 h 963172"/>
              <a:gd name="connsiteX2" fmla="*/ 560832 w 1109472"/>
              <a:gd name="connsiteY2" fmla="*/ 4 h 963172"/>
              <a:gd name="connsiteX3" fmla="*/ 841248 w 1109472"/>
              <a:gd name="connsiteY3" fmla="*/ 792484 h 963172"/>
              <a:gd name="connsiteX4" fmla="*/ 1109472 w 1109472"/>
              <a:gd name="connsiteY4" fmla="*/ 963172 h 963172"/>
              <a:gd name="connsiteX0" fmla="*/ 0 w 1121664"/>
              <a:gd name="connsiteY0" fmla="*/ 938788 h 963172"/>
              <a:gd name="connsiteX1" fmla="*/ 292608 w 1121664"/>
              <a:gd name="connsiteY1" fmla="*/ 780292 h 963172"/>
              <a:gd name="connsiteX2" fmla="*/ 573024 w 1121664"/>
              <a:gd name="connsiteY2" fmla="*/ 4 h 963172"/>
              <a:gd name="connsiteX3" fmla="*/ 853440 w 1121664"/>
              <a:gd name="connsiteY3" fmla="*/ 792484 h 963172"/>
              <a:gd name="connsiteX4" fmla="*/ 1121664 w 1121664"/>
              <a:gd name="connsiteY4" fmla="*/ 963172 h 963172"/>
              <a:gd name="connsiteX0" fmla="*/ 0 w 1133856"/>
              <a:gd name="connsiteY0" fmla="*/ 950980 h 963706"/>
              <a:gd name="connsiteX1" fmla="*/ 304800 w 1133856"/>
              <a:gd name="connsiteY1" fmla="*/ 780292 h 963706"/>
              <a:gd name="connsiteX2" fmla="*/ 585216 w 1133856"/>
              <a:gd name="connsiteY2" fmla="*/ 4 h 963706"/>
              <a:gd name="connsiteX3" fmla="*/ 865632 w 1133856"/>
              <a:gd name="connsiteY3" fmla="*/ 792484 h 963706"/>
              <a:gd name="connsiteX4" fmla="*/ 1133856 w 1133856"/>
              <a:gd name="connsiteY4" fmla="*/ 963172 h 96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856" h="963706">
                <a:moveTo>
                  <a:pt x="0" y="950980"/>
                </a:moveTo>
                <a:cubicBezTo>
                  <a:pt x="93472" y="990604"/>
                  <a:pt x="207264" y="938788"/>
                  <a:pt x="304800" y="780292"/>
                </a:cubicBezTo>
                <a:cubicBezTo>
                  <a:pt x="402336" y="621796"/>
                  <a:pt x="491744" y="-2028"/>
                  <a:pt x="585216" y="4"/>
                </a:cubicBezTo>
                <a:cubicBezTo>
                  <a:pt x="678688" y="2036"/>
                  <a:pt x="774192" y="631956"/>
                  <a:pt x="865632" y="792484"/>
                </a:cubicBezTo>
                <a:cubicBezTo>
                  <a:pt x="957072" y="953012"/>
                  <a:pt x="1045464" y="958092"/>
                  <a:pt x="1133856" y="963172"/>
                </a:cubicBezTo>
              </a:path>
            </a:pathLst>
          </a:cu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B29F248E-9450-B049-951C-3A74BBAC8A57}"/>
              </a:ext>
            </a:extLst>
          </p:cNvPr>
          <p:cNvSpPr/>
          <p:nvPr/>
        </p:nvSpPr>
        <p:spPr>
          <a:xfrm>
            <a:off x="10139299" y="3605341"/>
            <a:ext cx="1133856" cy="963706"/>
          </a:xfrm>
          <a:custGeom>
            <a:avLst/>
            <a:gdLst>
              <a:gd name="connsiteX0" fmla="*/ 0 w 1109472"/>
              <a:gd name="connsiteY0" fmla="*/ 841252 h 963172"/>
              <a:gd name="connsiteX1" fmla="*/ 280416 w 1109472"/>
              <a:gd name="connsiteY1" fmla="*/ 780292 h 963172"/>
              <a:gd name="connsiteX2" fmla="*/ 560832 w 1109472"/>
              <a:gd name="connsiteY2" fmla="*/ 4 h 963172"/>
              <a:gd name="connsiteX3" fmla="*/ 841248 w 1109472"/>
              <a:gd name="connsiteY3" fmla="*/ 792484 h 963172"/>
              <a:gd name="connsiteX4" fmla="*/ 1109472 w 1109472"/>
              <a:gd name="connsiteY4" fmla="*/ 963172 h 963172"/>
              <a:gd name="connsiteX0" fmla="*/ 0 w 1121664"/>
              <a:gd name="connsiteY0" fmla="*/ 938788 h 963172"/>
              <a:gd name="connsiteX1" fmla="*/ 292608 w 1121664"/>
              <a:gd name="connsiteY1" fmla="*/ 780292 h 963172"/>
              <a:gd name="connsiteX2" fmla="*/ 573024 w 1121664"/>
              <a:gd name="connsiteY2" fmla="*/ 4 h 963172"/>
              <a:gd name="connsiteX3" fmla="*/ 853440 w 1121664"/>
              <a:gd name="connsiteY3" fmla="*/ 792484 h 963172"/>
              <a:gd name="connsiteX4" fmla="*/ 1121664 w 1121664"/>
              <a:gd name="connsiteY4" fmla="*/ 963172 h 963172"/>
              <a:gd name="connsiteX0" fmla="*/ 0 w 1133856"/>
              <a:gd name="connsiteY0" fmla="*/ 950980 h 963706"/>
              <a:gd name="connsiteX1" fmla="*/ 304800 w 1133856"/>
              <a:gd name="connsiteY1" fmla="*/ 780292 h 963706"/>
              <a:gd name="connsiteX2" fmla="*/ 585216 w 1133856"/>
              <a:gd name="connsiteY2" fmla="*/ 4 h 963706"/>
              <a:gd name="connsiteX3" fmla="*/ 865632 w 1133856"/>
              <a:gd name="connsiteY3" fmla="*/ 792484 h 963706"/>
              <a:gd name="connsiteX4" fmla="*/ 1133856 w 1133856"/>
              <a:gd name="connsiteY4" fmla="*/ 963172 h 96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856" h="963706">
                <a:moveTo>
                  <a:pt x="0" y="950980"/>
                </a:moveTo>
                <a:cubicBezTo>
                  <a:pt x="93472" y="990604"/>
                  <a:pt x="207264" y="938788"/>
                  <a:pt x="304800" y="780292"/>
                </a:cubicBezTo>
                <a:cubicBezTo>
                  <a:pt x="402336" y="621796"/>
                  <a:pt x="491744" y="-2028"/>
                  <a:pt x="585216" y="4"/>
                </a:cubicBezTo>
                <a:cubicBezTo>
                  <a:pt x="678688" y="2036"/>
                  <a:pt x="774192" y="631956"/>
                  <a:pt x="865632" y="792484"/>
                </a:cubicBezTo>
                <a:cubicBezTo>
                  <a:pt x="957072" y="953012"/>
                  <a:pt x="1045464" y="958092"/>
                  <a:pt x="1133856" y="963172"/>
                </a:cubicBezTo>
              </a:path>
            </a:pathLst>
          </a:cu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0931D47-91AF-1446-974E-A3F4EC2DD3C3}"/>
              </a:ext>
            </a:extLst>
          </p:cNvPr>
          <p:cNvSpPr/>
          <p:nvPr/>
        </p:nvSpPr>
        <p:spPr>
          <a:xfrm>
            <a:off x="1000529" y="534365"/>
            <a:ext cx="10645350" cy="584775"/>
          </a:xfrm>
          <a:prstGeom prst="rect">
            <a:avLst/>
          </a:prstGeom>
        </p:spPr>
        <p:txBody>
          <a:bodyPr wrap="none">
            <a:spAutoFit/>
          </a:bodyPr>
          <a:lstStyle/>
          <a:p>
            <a:r>
              <a:rPr lang="en-US" sz="3200" b="0" i="0">
                <a:solidFill>
                  <a:srgbClr val="333333"/>
                </a:solidFill>
                <a:effectLst/>
                <a:latin typeface="Copperplate Gothic Bold" panose="020E0705020206020404" pitchFamily="34" charset="77"/>
              </a:rPr>
              <a:t>Find overlaps for replicates</a:t>
            </a:r>
            <a:r>
              <a:rPr lang="en-US" sz="3200" b="0" i="0">
                <a:solidFill>
                  <a:srgbClr val="333333"/>
                </a:solidFill>
                <a:effectLst/>
                <a:latin typeface="Helvetica Neue" panose="02000503000000020004" pitchFamily="2" charset="0"/>
              </a:rPr>
              <a:t>, </a:t>
            </a:r>
            <a:r>
              <a:rPr lang="en-US" sz="3200" i="1"/>
              <a:t>findOverlapsOfPeaks</a:t>
            </a:r>
            <a:endParaRPr lang="en-US" sz="3200" b="0" i="1" dirty="0">
              <a:solidFill>
                <a:srgbClr val="333333"/>
              </a:solidFill>
              <a:effectLst/>
              <a:latin typeface="Helvetica Neue" panose="02000503000000020004" pitchFamily="2" charset="0"/>
            </a:endParaRPr>
          </a:p>
        </p:txBody>
      </p:sp>
      <p:pic>
        <p:nvPicPr>
          <p:cNvPr id="4" name="Graphic 3" descr="Venn diagram">
            <a:extLst>
              <a:ext uri="{FF2B5EF4-FFF2-40B4-BE49-F238E27FC236}">
                <a16:creationId xmlns:a16="http://schemas.microsoft.com/office/drawing/2014/main" id="{F599689E-1808-3B46-BA39-DC0D9C531E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380" y="251198"/>
            <a:ext cx="914400" cy="914400"/>
          </a:xfrm>
          <a:prstGeom prst="rect">
            <a:avLst/>
          </a:prstGeom>
        </p:spPr>
      </p:pic>
      <p:sp>
        <p:nvSpPr>
          <p:cNvPr id="6" name="Rectangle 5">
            <a:extLst>
              <a:ext uri="{FF2B5EF4-FFF2-40B4-BE49-F238E27FC236}">
                <a16:creationId xmlns:a16="http://schemas.microsoft.com/office/drawing/2014/main" id="{0C738FB8-3ED1-B449-B073-34D26C05A9B7}"/>
              </a:ext>
            </a:extLst>
          </p:cNvPr>
          <p:cNvSpPr/>
          <p:nvPr/>
        </p:nvSpPr>
        <p:spPr>
          <a:xfrm>
            <a:off x="330346" y="1436800"/>
            <a:ext cx="5387701" cy="923330"/>
          </a:xfrm>
          <a:prstGeom prst="rect">
            <a:avLst/>
          </a:prstGeom>
          <a:solidFill>
            <a:schemeClr val="bg1">
              <a:lumMod val="95000"/>
            </a:schemeClr>
          </a:solidFill>
          <a:ln>
            <a:solidFill>
              <a:schemeClr val="bg1">
                <a:lumMod val="65000"/>
              </a:schemeClr>
            </a:solidFill>
          </a:ln>
        </p:spPr>
        <p:txBody>
          <a:bodyPr wrap="square">
            <a:spAutoFit/>
          </a:bodyPr>
          <a:lstStyle/>
          <a:p>
            <a:pPr algn="r"/>
            <a:r>
              <a:rPr lang="en-US" dirty="0" err="1"/>
              <a:t>makeVennDiagram</a:t>
            </a:r>
            <a:r>
              <a:rPr lang="en-US" dirty="0"/>
              <a:t>(</a:t>
            </a:r>
            <a:r>
              <a:rPr lang="en-US" dirty="0" err="1"/>
              <a:t>ol</a:t>
            </a:r>
            <a:r>
              <a:rPr lang="en-US" dirty="0"/>
              <a:t>, fill=c(</a:t>
            </a:r>
            <a:r>
              <a:rPr lang="en-US" dirty="0">
                <a:solidFill>
                  <a:srgbClr val="DD1144"/>
                </a:solidFill>
                <a:effectLst/>
              </a:rPr>
              <a:t>"#009E73"</a:t>
            </a:r>
            <a:r>
              <a:rPr lang="en-US" dirty="0"/>
              <a:t>, </a:t>
            </a:r>
            <a:r>
              <a:rPr lang="en-US" dirty="0">
                <a:solidFill>
                  <a:srgbClr val="DD1144"/>
                </a:solidFill>
                <a:effectLst/>
              </a:rPr>
              <a:t>"#F0E442"</a:t>
            </a:r>
            <a:r>
              <a:rPr lang="en-US" dirty="0"/>
              <a:t>), </a:t>
            </a:r>
            <a:endParaRPr lang="en-US" i="1" dirty="0">
              <a:solidFill>
                <a:srgbClr val="999988"/>
              </a:solidFill>
              <a:effectLst/>
            </a:endParaRPr>
          </a:p>
          <a:p>
            <a:pPr algn="r"/>
            <a:r>
              <a:rPr lang="en-US" dirty="0"/>
              <a:t>col=c(</a:t>
            </a:r>
            <a:r>
              <a:rPr lang="en-US" dirty="0">
                <a:solidFill>
                  <a:srgbClr val="DD1144"/>
                </a:solidFill>
                <a:effectLst/>
              </a:rPr>
              <a:t>"#D55E00"</a:t>
            </a:r>
            <a:r>
              <a:rPr lang="en-US" dirty="0"/>
              <a:t>, </a:t>
            </a:r>
            <a:r>
              <a:rPr lang="en-US" dirty="0">
                <a:solidFill>
                  <a:srgbClr val="DD1144"/>
                </a:solidFill>
                <a:effectLst/>
              </a:rPr>
              <a:t>"#0072B2"</a:t>
            </a:r>
            <a:r>
              <a:rPr lang="en-US" dirty="0"/>
              <a:t>), </a:t>
            </a:r>
            <a:endParaRPr lang="en-US" i="1" dirty="0">
              <a:solidFill>
                <a:srgbClr val="999988"/>
              </a:solidFill>
              <a:effectLst/>
            </a:endParaRPr>
          </a:p>
          <a:p>
            <a:pPr algn="r"/>
            <a:r>
              <a:rPr lang="en-US" dirty="0" err="1"/>
              <a:t>cat.col</a:t>
            </a:r>
            <a:r>
              <a:rPr lang="en-US" dirty="0"/>
              <a:t>=c(</a:t>
            </a:r>
            <a:r>
              <a:rPr lang="en-US" dirty="0">
                <a:solidFill>
                  <a:srgbClr val="DD1144"/>
                </a:solidFill>
                <a:effectLst/>
              </a:rPr>
              <a:t>"#D55E00"</a:t>
            </a:r>
            <a:r>
              <a:rPr lang="en-US" dirty="0"/>
              <a:t>, </a:t>
            </a:r>
            <a:r>
              <a:rPr lang="en-US" dirty="0">
                <a:solidFill>
                  <a:srgbClr val="DD1144"/>
                </a:solidFill>
                <a:effectLst/>
              </a:rPr>
              <a:t>"#0072B2"</a:t>
            </a:r>
            <a:r>
              <a:rPr lang="en-US" dirty="0"/>
              <a:t>))</a:t>
            </a:r>
          </a:p>
        </p:txBody>
      </p:sp>
      <p:pic>
        <p:nvPicPr>
          <p:cNvPr id="7" name="Picture 6">
            <a:extLst>
              <a:ext uri="{FF2B5EF4-FFF2-40B4-BE49-F238E27FC236}">
                <a16:creationId xmlns:a16="http://schemas.microsoft.com/office/drawing/2014/main" id="{93D7F459-B7A6-DB4D-BDC4-3BEB47B2F945}"/>
              </a:ext>
            </a:extLst>
          </p:cNvPr>
          <p:cNvPicPr>
            <a:picLocks noChangeAspect="1"/>
          </p:cNvPicPr>
          <p:nvPr/>
        </p:nvPicPr>
        <p:blipFill rotWithShape="1">
          <a:blip r:embed="rId5"/>
          <a:srcRect t="6801" b="5759"/>
          <a:stretch/>
        </p:blipFill>
        <p:spPr>
          <a:xfrm>
            <a:off x="552333" y="2530224"/>
            <a:ext cx="4662178" cy="4076578"/>
          </a:xfrm>
          <a:prstGeom prst="rect">
            <a:avLst/>
          </a:prstGeom>
        </p:spPr>
      </p:pic>
      <p:cxnSp>
        <p:nvCxnSpPr>
          <p:cNvPr id="9" name="Straight Connector 8">
            <a:extLst>
              <a:ext uri="{FF2B5EF4-FFF2-40B4-BE49-F238E27FC236}">
                <a16:creationId xmlns:a16="http://schemas.microsoft.com/office/drawing/2014/main" id="{AA13875F-6F36-3942-9F50-CC2FC7949781}"/>
              </a:ext>
            </a:extLst>
          </p:cNvPr>
          <p:cNvCxnSpPr>
            <a:cxnSpLocks/>
          </p:cNvCxnSpPr>
          <p:nvPr/>
        </p:nvCxnSpPr>
        <p:spPr>
          <a:xfrm>
            <a:off x="6323204" y="4568513"/>
            <a:ext cx="5181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reeform 10">
            <a:extLst>
              <a:ext uri="{FF2B5EF4-FFF2-40B4-BE49-F238E27FC236}">
                <a16:creationId xmlns:a16="http://schemas.microsoft.com/office/drawing/2014/main" id="{1325E1B4-5BAE-8143-940C-775D12C800D0}"/>
              </a:ext>
            </a:extLst>
          </p:cNvPr>
          <p:cNvSpPr/>
          <p:nvPr/>
        </p:nvSpPr>
        <p:spPr>
          <a:xfrm>
            <a:off x="7542404" y="3605341"/>
            <a:ext cx="1133856" cy="963706"/>
          </a:xfrm>
          <a:custGeom>
            <a:avLst/>
            <a:gdLst>
              <a:gd name="connsiteX0" fmla="*/ 0 w 1109472"/>
              <a:gd name="connsiteY0" fmla="*/ 841252 h 963172"/>
              <a:gd name="connsiteX1" fmla="*/ 280416 w 1109472"/>
              <a:gd name="connsiteY1" fmla="*/ 780292 h 963172"/>
              <a:gd name="connsiteX2" fmla="*/ 560832 w 1109472"/>
              <a:gd name="connsiteY2" fmla="*/ 4 h 963172"/>
              <a:gd name="connsiteX3" fmla="*/ 841248 w 1109472"/>
              <a:gd name="connsiteY3" fmla="*/ 792484 h 963172"/>
              <a:gd name="connsiteX4" fmla="*/ 1109472 w 1109472"/>
              <a:gd name="connsiteY4" fmla="*/ 963172 h 963172"/>
              <a:gd name="connsiteX0" fmla="*/ 0 w 1121664"/>
              <a:gd name="connsiteY0" fmla="*/ 938788 h 963172"/>
              <a:gd name="connsiteX1" fmla="*/ 292608 w 1121664"/>
              <a:gd name="connsiteY1" fmla="*/ 780292 h 963172"/>
              <a:gd name="connsiteX2" fmla="*/ 573024 w 1121664"/>
              <a:gd name="connsiteY2" fmla="*/ 4 h 963172"/>
              <a:gd name="connsiteX3" fmla="*/ 853440 w 1121664"/>
              <a:gd name="connsiteY3" fmla="*/ 792484 h 963172"/>
              <a:gd name="connsiteX4" fmla="*/ 1121664 w 1121664"/>
              <a:gd name="connsiteY4" fmla="*/ 963172 h 963172"/>
              <a:gd name="connsiteX0" fmla="*/ 0 w 1133856"/>
              <a:gd name="connsiteY0" fmla="*/ 950980 h 963706"/>
              <a:gd name="connsiteX1" fmla="*/ 304800 w 1133856"/>
              <a:gd name="connsiteY1" fmla="*/ 780292 h 963706"/>
              <a:gd name="connsiteX2" fmla="*/ 585216 w 1133856"/>
              <a:gd name="connsiteY2" fmla="*/ 4 h 963706"/>
              <a:gd name="connsiteX3" fmla="*/ 865632 w 1133856"/>
              <a:gd name="connsiteY3" fmla="*/ 792484 h 963706"/>
              <a:gd name="connsiteX4" fmla="*/ 1133856 w 1133856"/>
              <a:gd name="connsiteY4" fmla="*/ 963172 h 96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856" h="963706">
                <a:moveTo>
                  <a:pt x="0" y="950980"/>
                </a:moveTo>
                <a:cubicBezTo>
                  <a:pt x="93472" y="990604"/>
                  <a:pt x="207264" y="938788"/>
                  <a:pt x="304800" y="780292"/>
                </a:cubicBezTo>
                <a:cubicBezTo>
                  <a:pt x="402336" y="621796"/>
                  <a:pt x="491744" y="-2028"/>
                  <a:pt x="585216" y="4"/>
                </a:cubicBezTo>
                <a:cubicBezTo>
                  <a:pt x="678688" y="2036"/>
                  <a:pt x="774192" y="631956"/>
                  <a:pt x="865632" y="792484"/>
                </a:cubicBezTo>
                <a:cubicBezTo>
                  <a:pt x="957072" y="953012"/>
                  <a:pt x="1045464" y="958092"/>
                  <a:pt x="1133856" y="963172"/>
                </a:cubicBezTo>
              </a:path>
            </a:pathLst>
          </a:cu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D551AA65-EF33-1547-B827-31CC54502912}"/>
              </a:ext>
            </a:extLst>
          </p:cNvPr>
          <p:cNvSpPr/>
          <p:nvPr/>
        </p:nvSpPr>
        <p:spPr>
          <a:xfrm>
            <a:off x="8914004" y="3605341"/>
            <a:ext cx="1133856" cy="963706"/>
          </a:xfrm>
          <a:custGeom>
            <a:avLst/>
            <a:gdLst>
              <a:gd name="connsiteX0" fmla="*/ 0 w 1109472"/>
              <a:gd name="connsiteY0" fmla="*/ 841252 h 963172"/>
              <a:gd name="connsiteX1" fmla="*/ 280416 w 1109472"/>
              <a:gd name="connsiteY1" fmla="*/ 780292 h 963172"/>
              <a:gd name="connsiteX2" fmla="*/ 560832 w 1109472"/>
              <a:gd name="connsiteY2" fmla="*/ 4 h 963172"/>
              <a:gd name="connsiteX3" fmla="*/ 841248 w 1109472"/>
              <a:gd name="connsiteY3" fmla="*/ 792484 h 963172"/>
              <a:gd name="connsiteX4" fmla="*/ 1109472 w 1109472"/>
              <a:gd name="connsiteY4" fmla="*/ 963172 h 963172"/>
              <a:gd name="connsiteX0" fmla="*/ 0 w 1121664"/>
              <a:gd name="connsiteY0" fmla="*/ 938788 h 963172"/>
              <a:gd name="connsiteX1" fmla="*/ 292608 w 1121664"/>
              <a:gd name="connsiteY1" fmla="*/ 780292 h 963172"/>
              <a:gd name="connsiteX2" fmla="*/ 573024 w 1121664"/>
              <a:gd name="connsiteY2" fmla="*/ 4 h 963172"/>
              <a:gd name="connsiteX3" fmla="*/ 853440 w 1121664"/>
              <a:gd name="connsiteY3" fmla="*/ 792484 h 963172"/>
              <a:gd name="connsiteX4" fmla="*/ 1121664 w 1121664"/>
              <a:gd name="connsiteY4" fmla="*/ 963172 h 963172"/>
              <a:gd name="connsiteX0" fmla="*/ 0 w 1133856"/>
              <a:gd name="connsiteY0" fmla="*/ 950980 h 963706"/>
              <a:gd name="connsiteX1" fmla="*/ 304800 w 1133856"/>
              <a:gd name="connsiteY1" fmla="*/ 780292 h 963706"/>
              <a:gd name="connsiteX2" fmla="*/ 585216 w 1133856"/>
              <a:gd name="connsiteY2" fmla="*/ 4 h 963706"/>
              <a:gd name="connsiteX3" fmla="*/ 865632 w 1133856"/>
              <a:gd name="connsiteY3" fmla="*/ 792484 h 963706"/>
              <a:gd name="connsiteX4" fmla="*/ 1133856 w 1133856"/>
              <a:gd name="connsiteY4" fmla="*/ 963172 h 96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856" h="963706">
                <a:moveTo>
                  <a:pt x="0" y="950980"/>
                </a:moveTo>
                <a:cubicBezTo>
                  <a:pt x="93472" y="990604"/>
                  <a:pt x="207264" y="938788"/>
                  <a:pt x="304800" y="780292"/>
                </a:cubicBezTo>
                <a:cubicBezTo>
                  <a:pt x="402336" y="621796"/>
                  <a:pt x="491744" y="-2028"/>
                  <a:pt x="585216" y="4"/>
                </a:cubicBezTo>
                <a:cubicBezTo>
                  <a:pt x="678688" y="2036"/>
                  <a:pt x="774192" y="631956"/>
                  <a:pt x="865632" y="792484"/>
                </a:cubicBezTo>
                <a:cubicBezTo>
                  <a:pt x="957072" y="953012"/>
                  <a:pt x="1045464" y="958092"/>
                  <a:pt x="1133856" y="963172"/>
                </a:cubicBezTo>
              </a:path>
            </a:pathLst>
          </a:cu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08AB2BF-61F2-CA4B-AD2F-DBD51B4BF8B1}"/>
              </a:ext>
            </a:extLst>
          </p:cNvPr>
          <p:cNvCxnSpPr>
            <a:cxnSpLocks/>
          </p:cNvCxnSpPr>
          <p:nvPr/>
        </p:nvCxnSpPr>
        <p:spPr>
          <a:xfrm>
            <a:off x="6426836" y="5808969"/>
            <a:ext cx="5181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reeform 14">
            <a:extLst>
              <a:ext uri="{FF2B5EF4-FFF2-40B4-BE49-F238E27FC236}">
                <a16:creationId xmlns:a16="http://schemas.microsoft.com/office/drawing/2014/main" id="{39C20677-FCB6-4140-A501-4BBF4AF0FCD6}"/>
              </a:ext>
            </a:extLst>
          </p:cNvPr>
          <p:cNvSpPr/>
          <p:nvPr/>
        </p:nvSpPr>
        <p:spPr>
          <a:xfrm>
            <a:off x="7640775" y="4845263"/>
            <a:ext cx="2230579" cy="963706"/>
          </a:xfrm>
          <a:custGeom>
            <a:avLst/>
            <a:gdLst>
              <a:gd name="connsiteX0" fmla="*/ 0 w 1109472"/>
              <a:gd name="connsiteY0" fmla="*/ 841252 h 963172"/>
              <a:gd name="connsiteX1" fmla="*/ 280416 w 1109472"/>
              <a:gd name="connsiteY1" fmla="*/ 780292 h 963172"/>
              <a:gd name="connsiteX2" fmla="*/ 560832 w 1109472"/>
              <a:gd name="connsiteY2" fmla="*/ 4 h 963172"/>
              <a:gd name="connsiteX3" fmla="*/ 841248 w 1109472"/>
              <a:gd name="connsiteY3" fmla="*/ 792484 h 963172"/>
              <a:gd name="connsiteX4" fmla="*/ 1109472 w 1109472"/>
              <a:gd name="connsiteY4" fmla="*/ 963172 h 963172"/>
              <a:gd name="connsiteX0" fmla="*/ 0 w 1121664"/>
              <a:gd name="connsiteY0" fmla="*/ 938788 h 963172"/>
              <a:gd name="connsiteX1" fmla="*/ 292608 w 1121664"/>
              <a:gd name="connsiteY1" fmla="*/ 780292 h 963172"/>
              <a:gd name="connsiteX2" fmla="*/ 573024 w 1121664"/>
              <a:gd name="connsiteY2" fmla="*/ 4 h 963172"/>
              <a:gd name="connsiteX3" fmla="*/ 853440 w 1121664"/>
              <a:gd name="connsiteY3" fmla="*/ 792484 h 963172"/>
              <a:gd name="connsiteX4" fmla="*/ 1121664 w 1121664"/>
              <a:gd name="connsiteY4" fmla="*/ 963172 h 963172"/>
              <a:gd name="connsiteX0" fmla="*/ 0 w 1133856"/>
              <a:gd name="connsiteY0" fmla="*/ 950980 h 963706"/>
              <a:gd name="connsiteX1" fmla="*/ 304800 w 1133856"/>
              <a:gd name="connsiteY1" fmla="*/ 780292 h 963706"/>
              <a:gd name="connsiteX2" fmla="*/ 585216 w 1133856"/>
              <a:gd name="connsiteY2" fmla="*/ 4 h 963706"/>
              <a:gd name="connsiteX3" fmla="*/ 865632 w 1133856"/>
              <a:gd name="connsiteY3" fmla="*/ 792484 h 963706"/>
              <a:gd name="connsiteX4" fmla="*/ 1133856 w 1133856"/>
              <a:gd name="connsiteY4" fmla="*/ 963172 h 96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856" h="963706">
                <a:moveTo>
                  <a:pt x="0" y="950980"/>
                </a:moveTo>
                <a:cubicBezTo>
                  <a:pt x="93472" y="990604"/>
                  <a:pt x="207264" y="938788"/>
                  <a:pt x="304800" y="780292"/>
                </a:cubicBezTo>
                <a:cubicBezTo>
                  <a:pt x="402336" y="621796"/>
                  <a:pt x="491744" y="-2028"/>
                  <a:pt x="585216" y="4"/>
                </a:cubicBezTo>
                <a:cubicBezTo>
                  <a:pt x="678688" y="2036"/>
                  <a:pt x="774192" y="631956"/>
                  <a:pt x="865632" y="792484"/>
                </a:cubicBezTo>
                <a:cubicBezTo>
                  <a:pt x="957072" y="953012"/>
                  <a:pt x="1045464" y="958092"/>
                  <a:pt x="1133856" y="963172"/>
                </a:cubicBezTo>
              </a:path>
            </a:pathLst>
          </a:cu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194D587-EA7F-924C-A65C-A6B19D124D74}"/>
              </a:ext>
            </a:extLst>
          </p:cNvPr>
          <p:cNvSpPr txBox="1"/>
          <p:nvPr/>
        </p:nvSpPr>
        <p:spPr>
          <a:xfrm>
            <a:off x="6323204" y="3578954"/>
            <a:ext cx="1061509" cy="369332"/>
          </a:xfrm>
          <a:prstGeom prst="rect">
            <a:avLst/>
          </a:prstGeom>
          <a:noFill/>
        </p:spPr>
        <p:txBody>
          <a:bodyPr wrap="none" rtlCol="0">
            <a:spAutoFit/>
          </a:bodyPr>
          <a:lstStyle/>
          <a:p>
            <a:r>
              <a:rPr lang="en-US" dirty="0"/>
              <a:t>Sample A</a:t>
            </a:r>
          </a:p>
        </p:txBody>
      </p:sp>
      <p:sp>
        <p:nvSpPr>
          <p:cNvPr id="18" name="TextBox 17">
            <a:extLst>
              <a:ext uri="{FF2B5EF4-FFF2-40B4-BE49-F238E27FC236}">
                <a16:creationId xmlns:a16="http://schemas.microsoft.com/office/drawing/2014/main" id="{3F135411-924F-AF4D-AEAB-8A985C3B6502}"/>
              </a:ext>
            </a:extLst>
          </p:cNvPr>
          <p:cNvSpPr txBox="1"/>
          <p:nvPr/>
        </p:nvSpPr>
        <p:spPr>
          <a:xfrm>
            <a:off x="6323203" y="4819409"/>
            <a:ext cx="1061509" cy="369332"/>
          </a:xfrm>
          <a:prstGeom prst="rect">
            <a:avLst/>
          </a:prstGeom>
          <a:noFill/>
        </p:spPr>
        <p:txBody>
          <a:bodyPr wrap="none" rtlCol="0">
            <a:spAutoFit/>
          </a:bodyPr>
          <a:lstStyle/>
          <a:p>
            <a:r>
              <a:rPr lang="en-US" dirty="0"/>
              <a:t>Sample B</a:t>
            </a:r>
          </a:p>
        </p:txBody>
      </p:sp>
      <p:sp>
        <p:nvSpPr>
          <p:cNvPr id="19" name="TextBox 18">
            <a:extLst>
              <a:ext uri="{FF2B5EF4-FFF2-40B4-BE49-F238E27FC236}">
                <a16:creationId xmlns:a16="http://schemas.microsoft.com/office/drawing/2014/main" id="{3CF83AA0-5530-584A-9449-6D1EDE5FFEE1}"/>
              </a:ext>
            </a:extLst>
          </p:cNvPr>
          <p:cNvSpPr txBox="1"/>
          <p:nvPr/>
        </p:nvSpPr>
        <p:spPr>
          <a:xfrm>
            <a:off x="6323203" y="1436800"/>
            <a:ext cx="5181600" cy="1477328"/>
          </a:xfrm>
          <a:prstGeom prst="rect">
            <a:avLst/>
          </a:prstGeom>
          <a:solidFill>
            <a:schemeClr val="bg2"/>
          </a:solidFill>
          <a:ln>
            <a:solidFill>
              <a:srgbClr val="FF0000"/>
            </a:solidFill>
          </a:ln>
        </p:spPr>
        <p:txBody>
          <a:bodyPr wrap="square" rtlCol="0">
            <a:spAutoFit/>
          </a:bodyPr>
          <a:lstStyle/>
          <a:p>
            <a:r>
              <a:rPr lang="en-US" dirty="0" err="1"/>
              <a:t>connectedPeaks</a:t>
            </a:r>
            <a:r>
              <a:rPr lang="en-US" dirty="0"/>
              <a:t>:</a:t>
            </a:r>
          </a:p>
          <a:p>
            <a:r>
              <a:rPr lang="en-US" dirty="0"/>
              <a:t>	"min"       : minimal involved peaks </a:t>
            </a:r>
            <a:r>
              <a:rPr lang="en-US" dirty="0">
                <a:sym typeface="Wingdings" pitchFamily="2" charset="2"/>
              </a:rPr>
              <a:t> 2</a:t>
            </a:r>
            <a:endParaRPr lang="en-US" dirty="0"/>
          </a:p>
          <a:p>
            <a:r>
              <a:rPr lang="en-US" dirty="0"/>
              <a:t>	 "merge"  : 1</a:t>
            </a:r>
          </a:p>
          <a:p>
            <a:r>
              <a:rPr lang="en-US" dirty="0"/>
              <a:t>	 "</a:t>
            </a:r>
            <a:r>
              <a:rPr lang="en-US" dirty="0" err="1"/>
              <a:t>keepAll</a:t>
            </a:r>
            <a:r>
              <a:rPr lang="en-US" dirty="0"/>
              <a:t>": keep all the original counts for each list while the final counts will be same as  "min"</a:t>
            </a:r>
          </a:p>
        </p:txBody>
      </p:sp>
    </p:spTree>
    <p:extLst>
      <p:ext uri="{BB962C8B-B14F-4D97-AF65-F5344CB8AC3E}">
        <p14:creationId xmlns:p14="http://schemas.microsoft.com/office/powerpoint/2010/main" val="3501830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581668-8733-4544-9FFE-B685D4049C85}"/>
              </a:ext>
            </a:extLst>
          </p:cNvPr>
          <p:cNvSpPr txBox="1"/>
          <p:nvPr/>
        </p:nvSpPr>
        <p:spPr>
          <a:xfrm>
            <a:off x="3870326" y="3075057"/>
            <a:ext cx="4451347" cy="707886"/>
          </a:xfrm>
          <a:prstGeom prst="rect">
            <a:avLst/>
          </a:prstGeom>
          <a:noFill/>
        </p:spPr>
        <p:txBody>
          <a:bodyPr wrap="none" rtlCol="0">
            <a:spAutoFit/>
          </a:bodyPr>
          <a:lstStyle/>
          <a:p>
            <a:r>
              <a:rPr lang="en-US" sz="4000" dirty="0">
                <a:latin typeface="Copperplate Gothic Bold" panose="020E0705020206020404" pitchFamily="34" charset="77"/>
              </a:rPr>
              <a:t>GOTO vignette</a:t>
            </a:r>
          </a:p>
        </p:txBody>
      </p:sp>
      <p:sp>
        <p:nvSpPr>
          <p:cNvPr id="3" name="Half Frame 2">
            <a:extLst>
              <a:ext uri="{FF2B5EF4-FFF2-40B4-BE49-F238E27FC236}">
                <a16:creationId xmlns:a16="http://schemas.microsoft.com/office/drawing/2014/main" id="{395AE22C-5796-144B-B1D8-AA4210C8A688}"/>
              </a:ext>
            </a:extLst>
          </p:cNvPr>
          <p:cNvSpPr/>
          <p:nvPr/>
        </p:nvSpPr>
        <p:spPr>
          <a:xfrm>
            <a:off x="3774633" y="3069771"/>
            <a:ext cx="560173" cy="481914"/>
          </a:xfrm>
          <a:prstGeom prst="halfFrame">
            <a:avLst>
              <a:gd name="adj1" fmla="val 6306"/>
              <a:gd name="adj2" fmla="val 6306"/>
            </a:avLst>
          </a:prstGeom>
          <a:solidFill>
            <a:srgbClr val="4B85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Half Frame 3">
            <a:extLst>
              <a:ext uri="{FF2B5EF4-FFF2-40B4-BE49-F238E27FC236}">
                <a16:creationId xmlns:a16="http://schemas.microsoft.com/office/drawing/2014/main" id="{EF9F71D9-0853-8E4B-89E4-2186A2D3BDF5}"/>
              </a:ext>
            </a:extLst>
          </p:cNvPr>
          <p:cNvSpPr/>
          <p:nvPr/>
        </p:nvSpPr>
        <p:spPr>
          <a:xfrm rot="10800000">
            <a:off x="7761500" y="3320427"/>
            <a:ext cx="560173" cy="481914"/>
          </a:xfrm>
          <a:prstGeom prst="halfFrame">
            <a:avLst>
              <a:gd name="adj1" fmla="val 6306"/>
              <a:gd name="adj2" fmla="val 6306"/>
            </a:avLst>
          </a:prstGeom>
          <a:solidFill>
            <a:srgbClr val="4B85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61473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Branching diagram">
            <a:extLst>
              <a:ext uri="{FF2B5EF4-FFF2-40B4-BE49-F238E27FC236}">
                <a16:creationId xmlns:a16="http://schemas.microsoft.com/office/drawing/2014/main" id="{846B51F6-1F2C-014F-B9F1-77FCBD4FFB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21836" y="267092"/>
            <a:ext cx="914400" cy="914400"/>
          </a:xfrm>
          <a:prstGeom prst="rect">
            <a:avLst/>
          </a:prstGeom>
        </p:spPr>
      </p:pic>
      <p:sp>
        <p:nvSpPr>
          <p:cNvPr id="4" name="TextBox 3">
            <a:extLst>
              <a:ext uri="{FF2B5EF4-FFF2-40B4-BE49-F238E27FC236}">
                <a16:creationId xmlns:a16="http://schemas.microsoft.com/office/drawing/2014/main" id="{FD7DD914-AE0B-BC47-9A0B-F6ED466F25A2}"/>
              </a:ext>
            </a:extLst>
          </p:cNvPr>
          <p:cNvSpPr txBox="1"/>
          <p:nvPr/>
        </p:nvSpPr>
        <p:spPr>
          <a:xfrm>
            <a:off x="1336236" y="267092"/>
            <a:ext cx="6088692" cy="954107"/>
          </a:xfrm>
          <a:prstGeom prst="rect">
            <a:avLst/>
          </a:prstGeom>
          <a:noFill/>
        </p:spPr>
        <p:txBody>
          <a:bodyPr wrap="square" rtlCol="0">
            <a:spAutoFit/>
          </a:bodyPr>
          <a:lstStyle/>
          <a:p>
            <a:r>
              <a:rPr lang="en-US" sz="2800" b="1" dirty="0">
                <a:latin typeface="Copperplate Gothic Bold" panose="020E0705020206020404" pitchFamily="34" charset="77"/>
              </a:rPr>
              <a:t>Enrichment: Obtain enriched </a:t>
            </a:r>
            <a:r>
              <a:rPr lang="en-US" sz="2800" b="1" dirty="0">
                <a:solidFill>
                  <a:srgbClr val="4B85FF"/>
                </a:solidFill>
                <a:latin typeface="Copperplate Gothic Bold" panose="020E0705020206020404" pitchFamily="34" charset="77"/>
              </a:rPr>
              <a:t>GO</a:t>
            </a:r>
            <a:r>
              <a:rPr lang="en-US" sz="2800" b="1" dirty="0">
                <a:latin typeface="Copperplate Gothic Bold" panose="020E0705020206020404" pitchFamily="34" charset="77"/>
              </a:rPr>
              <a:t> terms and </a:t>
            </a:r>
            <a:r>
              <a:rPr lang="en-US" sz="2800" b="1" dirty="0">
                <a:solidFill>
                  <a:srgbClr val="4B85FF"/>
                </a:solidFill>
                <a:latin typeface="Copperplate Gothic Bold" panose="020E0705020206020404" pitchFamily="34" charset="77"/>
              </a:rPr>
              <a:t>Pathways</a:t>
            </a:r>
          </a:p>
        </p:txBody>
      </p:sp>
      <p:sp>
        <p:nvSpPr>
          <p:cNvPr id="5" name="Rectangle 4">
            <a:extLst>
              <a:ext uri="{FF2B5EF4-FFF2-40B4-BE49-F238E27FC236}">
                <a16:creationId xmlns:a16="http://schemas.microsoft.com/office/drawing/2014/main" id="{EBEB163D-FBAD-584F-A85E-00F5AD2D9F4A}"/>
              </a:ext>
            </a:extLst>
          </p:cNvPr>
          <p:cNvSpPr/>
          <p:nvPr/>
        </p:nvSpPr>
        <p:spPr>
          <a:xfrm>
            <a:off x="421834" y="1181493"/>
            <a:ext cx="9514646" cy="646331"/>
          </a:xfrm>
          <a:prstGeom prst="rect">
            <a:avLst/>
          </a:prstGeom>
        </p:spPr>
        <p:txBody>
          <a:bodyPr wrap="square">
            <a:spAutoFit/>
          </a:bodyPr>
          <a:lstStyle/>
          <a:p>
            <a:r>
              <a:rPr lang="en-US" b="0" i="0" dirty="0">
                <a:solidFill>
                  <a:srgbClr val="333333"/>
                </a:solidFill>
                <a:effectLst/>
                <a:latin typeface="Helvetica Neue" panose="02000503000000020004" pitchFamily="2" charset="0"/>
              </a:rPr>
              <a:t>Use </a:t>
            </a:r>
            <a:r>
              <a:rPr lang="en-US" i="1" dirty="0" err="1"/>
              <a:t>getEnrichedGO</a:t>
            </a:r>
            <a:r>
              <a:rPr lang="en-US" b="0" i="0" dirty="0">
                <a:solidFill>
                  <a:srgbClr val="333333"/>
                </a:solidFill>
                <a:effectLst/>
                <a:latin typeface="Helvetica Neue" panose="02000503000000020004" pitchFamily="2" charset="0"/>
              </a:rPr>
              <a:t> to obtain a list of enriched GO terms with annotated peaks. For pathway analysis, please use function </a:t>
            </a:r>
            <a:r>
              <a:rPr lang="en-US" i="1" dirty="0" err="1"/>
              <a:t>getEnrichedPATH</a:t>
            </a:r>
            <a:r>
              <a:rPr lang="en-US" b="0" i="0" dirty="0">
                <a:solidFill>
                  <a:srgbClr val="333333"/>
                </a:solidFill>
                <a:effectLst/>
                <a:latin typeface="Helvetica Neue" panose="02000503000000020004" pitchFamily="2" charset="0"/>
              </a:rPr>
              <a:t> with </a:t>
            </a:r>
            <a:r>
              <a:rPr lang="en-US" b="0" i="0" dirty="0" err="1">
                <a:solidFill>
                  <a:srgbClr val="333333"/>
                </a:solidFill>
                <a:effectLst/>
                <a:latin typeface="Helvetica Neue" panose="02000503000000020004" pitchFamily="2" charset="0"/>
              </a:rPr>
              <a:t>reactome</a:t>
            </a:r>
            <a:r>
              <a:rPr lang="en-US" b="0" i="0" dirty="0">
                <a:solidFill>
                  <a:srgbClr val="333333"/>
                </a:solidFill>
                <a:effectLst/>
                <a:latin typeface="Helvetica Neue" panose="02000503000000020004" pitchFamily="2" charset="0"/>
              </a:rPr>
              <a:t> or KEGG database.</a:t>
            </a:r>
            <a:endParaRPr lang="en-US" dirty="0"/>
          </a:p>
        </p:txBody>
      </p:sp>
      <p:sp>
        <p:nvSpPr>
          <p:cNvPr id="6" name="Rectangle 5">
            <a:extLst>
              <a:ext uri="{FF2B5EF4-FFF2-40B4-BE49-F238E27FC236}">
                <a16:creationId xmlns:a16="http://schemas.microsoft.com/office/drawing/2014/main" id="{CF4D6D33-96C9-DE44-B47C-60288C07B951}"/>
              </a:ext>
            </a:extLst>
          </p:cNvPr>
          <p:cNvSpPr/>
          <p:nvPr/>
        </p:nvSpPr>
        <p:spPr>
          <a:xfrm>
            <a:off x="421834" y="2095894"/>
            <a:ext cx="5674166" cy="2031325"/>
          </a:xfrm>
          <a:prstGeom prst="rect">
            <a:avLst/>
          </a:prstGeom>
          <a:solidFill>
            <a:schemeClr val="bg1">
              <a:lumMod val="95000"/>
            </a:schemeClr>
          </a:solidFill>
          <a:ln>
            <a:solidFill>
              <a:schemeClr val="bg1">
                <a:lumMod val="65000"/>
              </a:schemeClr>
            </a:solidFill>
          </a:ln>
        </p:spPr>
        <p:txBody>
          <a:bodyPr wrap="square">
            <a:spAutoFit/>
          </a:bodyPr>
          <a:lstStyle/>
          <a:p>
            <a:r>
              <a:rPr lang="en-US" dirty="0" err="1"/>
              <a:t>getEnrichedGO</a:t>
            </a:r>
            <a:r>
              <a:rPr lang="en-US" dirty="0"/>
              <a:t>(</a:t>
            </a:r>
            <a:r>
              <a:rPr lang="en-US" dirty="0" err="1"/>
              <a:t>annotatedPeak</a:t>
            </a:r>
            <a:r>
              <a:rPr lang="en-US" dirty="0"/>
              <a:t>, </a:t>
            </a:r>
            <a:r>
              <a:rPr lang="en-US" dirty="0" err="1"/>
              <a:t>orgAnn</a:t>
            </a:r>
            <a:r>
              <a:rPr lang="en-US" dirty="0"/>
              <a:t>,</a:t>
            </a:r>
          </a:p>
          <a:p>
            <a:r>
              <a:rPr lang="en-US" dirty="0"/>
              <a:t>                            </a:t>
            </a:r>
            <a:r>
              <a:rPr lang="en-US" dirty="0" err="1"/>
              <a:t>feature_id_type</a:t>
            </a:r>
            <a:r>
              <a:rPr lang="en-US" dirty="0"/>
              <a:t>="</a:t>
            </a:r>
            <a:r>
              <a:rPr lang="en-US" dirty="0" err="1"/>
              <a:t>ensembl_gene_id</a:t>
            </a:r>
            <a:r>
              <a:rPr lang="en-US" dirty="0"/>
              <a:t>", </a:t>
            </a:r>
          </a:p>
          <a:p>
            <a:r>
              <a:rPr lang="en-US" dirty="0"/>
              <a:t>                            </a:t>
            </a:r>
            <a:r>
              <a:rPr lang="en-US" dirty="0" err="1"/>
              <a:t>maxP</a:t>
            </a:r>
            <a:r>
              <a:rPr lang="en-US" dirty="0"/>
              <a:t>=0.01, </a:t>
            </a:r>
            <a:r>
              <a:rPr lang="en-US" dirty="0" err="1"/>
              <a:t>minGOterm</a:t>
            </a:r>
            <a:r>
              <a:rPr lang="en-US" dirty="0"/>
              <a:t>=10, </a:t>
            </a:r>
          </a:p>
          <a:p>
            <a:r>
              <a:rPr lang="en-US" dirty="0"/>
              <a:t>                            </a:t>
            </a:r>
            <a:r>
              <a:rPr lang="en-US" dirty="0" err="1"/>
              <a:t>multiAdjMethod</a:t>
            </a:r>
            <a:r>
              <a:rPr lang="en-US" dirty="0"/>
              <a:t>=NULL,</a:t>
            </a:r>
          </a:p>
          <a:p>
            <a:r>
              <a:rPr lang="en-US" dirty="0"/>
              <a:t>                            condense=FALSE, </a:t>
            </a:r>
          </a:p>
          <a:p>
            <a:r>
              <a:rPr lang="en-US" dirty="0"/>
              <a:t>                            </a:t>
            </a:r>
            <a:r>
              <a:rPr lang="en-US" dirty="0" err="1"/>
              <a:t>removeAncestorByPval</a:t>
            </a:r>
            <a:r>
              <a:rPr lang="en-US" dirty="0"/>
              <a:t>=NULL,</a:t>
            </a:r>
          </a:p>
          <a:p>
            <a:r>
              <a:rPr lang="en-US" dirty="0"/>
              <a:t>                            </a:t>
            </a:r>
            <a:r>
              <a:rPr lang="en-US" dirty="0" err="1"/>
              <a:t>keepByLevel</a:t>
            </a:r>
            <a:r>
              <a:rPr lang="en-US" dirty="0"/>
              <a:t>=NULL)</a:t>
            </a:r>
          </a:p>
        </p:txBody>
      </p:sp>
      <p:sp>
        <p:nvSpPr>
          <p:cNvPr id="8" name="Rectangle 7">
            <a:extLst>
              <a:ext uri="{FF2B5EF4-FFF2-40B4-BE49-F238E27FC236}">
                <a16:creationId xmlns:a16="http://schemas.microsoft.com/office/drawing/2014/main" id="{A3F10313-3A67-7146-9A41-E5BDAAC49660}"/>
              </a:ext>
            </a:extLst>
          </p:cNvPr>
          <p:cNvSpPr/>
          <p:nvPr/>
        </p:nvSpPr>
        <p:spPr>
          <a:xfrm>
            <a:off x="421834" y="4127219"/>
            <a:ext cx="5674166" cy="1754326"/>
          </a:xfrm>
          <a:prstGeom prst="rect">
            <a:avLst/>
          </a:prstGeom>
        </p:spPr>
        <p:txBody>
          <a:bodyPr wrap="square">
            <a:spAutoFit/>
          </a:bodyPr>
          <a:lstStyle/>
          <a:p>
            <a:r>
              <a:rPr lang="en-US" dirty="0"/>
              <a:t>The </a:t>
            </a:r>
            <a:r>
              <a:rPr lang="en-US" i="1" dirty="0" err="1"/>
              <a:t>getEnrichedGO</a:t>
            </a:r>
            <a:r>
              <a:rPr lang="en-US" i="1" dirty="0"/>
              <a:t> </a:t>
            </a:r>
            <a:r>
              <a:rPr lang="en-US" dirty="0"/>
              <a:t>function obtain enriched gene ontology (GO) terms based on the features near the enriched peaks using </a:t>
            </a:r>
            <a:r>
              <a:rPr lang="en-US" dirty="0" err="1"/>
              <a:t>GO.db</a:t>
            </a:r>
            <a:r>
              <a:rPr lang="en-US" dirty="0"/>
              <a:t> package and GO gene mapping package such as </a:t>
            </a:r>
            <a:r>
              <a:rPr lang="en-US" dirty="0" err="1"/>
              <a:t>org.Hs.db.eg</a:t>
            </a:r>
            <a:r>
              <a:rPr lang="en-US" dirty="0"/>
              <a:t> to obtain the GO annotation and using hypergeometric test (</a:t>
            </a:r>
            <a:r>
              <a:rPr lang="en-US" dirty="0" err="1"/>
              <a:t>phyper</a:t>
            </a:r>
            <a:r>
              <a:rPr lang="en-US" dirty="0"/>
              <a:t>) and </a:t>
            </a:r>
            <a:r>
              <a:rPr lang="en-US" dirty="0" err="1"/>
              <a:t>multtest</a:t>
            </a:r>
            <a:r>
              <a:rPr lang="en-US" dirty="0"/>
              <a:t> package for adjusting p-values.</a:t>
            </a:r>
          </a:p>
        </p:txBody>
      </p:sp>
      <p:sp>
        <p:nvSpPr>
          <p:cNvPr id="9" name="Rectangle 8">
            <a:extLst>
              <a:ext uri="{FF2B5EF4-FFF2-40B4-BE49-F238E27FC236}">
                <a16:creationId xmlns:a16="http://schemas.microsoft.com/office/drawing/2014/main" id="{62A50FE5-3F0A-014C-9701-6399D6A38D71}"/>
              </a:ext>
            </a:extLst>
          </p:cNvPr>
          <p:cNvSpPr/>
          <p:nvPr/>
        </p:nvSpPr>
        <p:spPr>
          <a:xfrm>
            <a:off x="6200842" y="2095894"/>
            <a:ext cx="5674166" cy="2031325"/>
          </a:xfrm>
          <a:prstGeom prst="rect">
            <a:avLst/>
          </a:prstGeom>
          <a:solidFill>
            <a:schemeClr val="bg1">
              <a:lumMod val="95000"/>
            </a:schemeClr>
          </a:solidFill>
          <a:ln>
            <a:solidFill>
              <a:schemeClr val="bg1">
                <a:lumMod val="65000"/>
              </a:schemeClr>
            </a:solidFill>
          </a:ln>
        </p:spPr>
        <p:txBody>
          <a:bodyPr wrap="square">
            <a:spAutoFit/>
          </a:bodyPr>
          <a:lstStyle/>
          <a:p>
            <a:r>
              <a:rPr lang="en-US" dirty="0" err="1"/>
              <a:t>getEnrichedPATH</a:t>
            </a:r>
            <a:r>
              <a:rPr lang="en-US" dirty="0"/>
              <a:t>(</a:t>
            </a:r>
            <a:r>
              <a:rPr lang="en-US" dirty="0" err="1"/>
              <a:t>annotatedPeak</a:t>
            </a:r>
            <a:r>
              <a:rPr lang="en-US" dirty="0"/>
              <a:t>, </a:t>
            </a:r>
            <a:r>
              <a:rPr lang="en-US" dirty="0" err="1"/>
              <a:t>orgAnn</a:t>
            </a:r>
            <a:r>
              <a:rPr lang="en-US" dirty="0"/>
              <a:t>, </a:t>
            </a:r>
          </a:p>
          <a:p>
            <a:r>
              <a:rPr lang="en-US" dirty="0"/>
              <a:t>                                </a:t>
            </a:r>
            <a:r>
              <a:rPr lang="en-US" dirty="0" err="1"/>
              <a:t>pathAnn</a:t>
            </a:r>
            <a:r>
              <a:rPr lang="en-US" dirty="0"/>
              <a:t>,</a:t>
            </a:r>
          </a:p>
          <a:p>
            <a:r>
              <a:rPr lang="en-US" dirty="0"/>
              <a:t>                                </a:t>
            </a:r>
            <a:r>
              <a:rPr lang="en-US" dirty="0" err="1"/>
              <a:t>feature_id_type</a:t>
            </a:r>
            <a:r>
              <a:rPr lang="en-US" dirty="0"/>
              <a:t>="</a:t>
            </a:r>
            <a:r>
              <a:rPr lang="en-US" dirty="0" err="1"/>
              <a:t>ensembl_gene_id</a:t>
            </a:r>
            <a:r>
              <a:rPr lang="en-US" dirty="0"/>
              <a:t>",</a:t>
            </a:r>
          </a:p>
          <a:p>
            <a:r>
              <a:rPr lang="en-US" dirty="0"/>
              <a:t>                                </a:t>
            </a:r>
            <a:r>
              <a:rPr lang="en-US" dirty="0" err="1"/>
              <a:t>maxP</a:t>
            </a:r>
            <a:r>
              <a:rPr lang="en-US" dirty="0"/>
              <a:t>=0.01, </a:t>
            </a:r>
          </a:p>
          <a:p>
            <a:r>
              <a:rPr lang="en-US" dirty="0"/>
              <a:t>                                </a:t>
            </a:r>
            <a:r>
              <a:rPr lang="en-US" dirty="0" err="1"/>
              <a:t>minPATHterm</a:t>
            </a:r>
            <a:r>
              <a:rPr lang="en-US" dirty="0"/>
              <a:t>=10,</a:t>
            </a:r>
          </a:p>
          <a:p>
            <a:r>
              <a:rPr lang="en-US" dirty="0"/>
              <a:t>                                </a:t>
            </a:r>
            <a:r>
              <a:rPr lang="en-US" dirty="0" err="1"/>
              <a:t>multiAdjMethod</a:t>
            </a:r>
            <a:r>
              <a:rPr lang="en-US" dirty="0"/>
              <a:t>=NULL)</a:t>
            </a:r>
          </a:p>
          <a:p>
            <a:endParaRPr lang="en-US" dirty="0"/>
          </a:p>
        </p:txBody>
      </p:sp>
      <p:sp>
        <p:nvSpPr>
          <p:cNvPr id="10" name="Rectangle 9">
            <a:extLst>
              <a:ext uri="{FF2B5EF4-FFF2-40B4-BE49-F238E27FC236}">
                <a16:creationId xmlns:a16="http://schemas.microsoft.com/office/drawing/2014/main" id="{DC967A36-6F53-8949-8FEA-1B0B42EAB31A}"/>
              </a:ext>
            </a:extLst>
          </p:cNvPr>
          <p:cNvSpPr/>
          <p:nvPr/>
        </p:nvSpPr>
        <p:spPr>
          <a:xfrm>
            <a:off x="6200842" y="4127219"/>
            <a:ext cx="5674166" cy="1754326"/>
          </a:xfrm>
          <a:prstGeom prst="rect">
            <a:avLst/>
          </a:prstGeom>
        </p:spPr>
        <p:txBody>
          <a:bodyPr wrap="square">
            <a:spAutoFit/>
          </a:bodyPr>
          <a:lstStyle/>
          <a:p>
            <a:r>
              <a:rPr lang="en-US" dirty="0"/>
              <a:t>The </a:t>
            </a:r>
            <a:r>
              <a:rPr lang="en-US" i="1" dirty="0" err="1"/>
              <a:t>getEnrichedPATH</a:t>
            </a:r>
            <a:r>
              <a:rPr lang="en-US" i="1" dirty="0"/>
              <a:t> </a:t>
            </a:r>
            <a:r>
              <a:rPr lang="en-US" dirty="0"/>
              <a:t>function obtain enriched PATH that are near the peaks using path package such as </a:t>
            </a:r>
            <a:r>
              <a:rPr lang="en-US" dirty="0" err="1"/>
              <a:t>reactome.db</a:t>
            </a:r>
            <a:r>
              <a:rPr lang="en-US" dirty="0"/>
              <a:t> and path mapping package such as </a:t>
            </a:r>
            <a:r>
              <a:rPr lang="en-US" dirty="0" err="1"/>
              <a:t>org.Hs.db.eg</a:t>
            </a:r>
            <a:r>
              <a:rPr lang="en-US" dirty="0"/>
              <a:t> to obtain the path annotation and using hypergeometric test (</a:t>
            </a:r>
            <a:r>
              <a:rPr lang="en-US" dirty="0" err="1"/>
              <a:t>phyper</a:t>
            </a:r>
            <a:r>
              <a:rPr lang="en-US" dirty="0"/>
              <a:t>) and </a:t>
            </a:r>
            <a:r>
              <a:rPr lang="en-US" dirty="0" err="1"/>
              <a:t>multtest</a:t>
            </a:r>
            <a:r>
              <a:rPr lang="en-US" dirty="0"/>
              <a:t> package for adjusting p-values.</a:t>
            </a:r>
          </a:p>
        </p:txBody>
      </p:sp>
    </p:spTree>
    <p:extLst>
      <p:ext uri="{BB962C8B-B14F-4D97-AF65-F5344CB8AC3E}">
        <p14:creationId xmlns:p14="http://schemas.microsoft.com/office/powerpoint/2010/main" val="1311605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581668-8733-4544-9FFE-B685D4049C85}"/>
              </a:ext>
            </a:extLst>
          </p:cNvPr>
          <p:cNvSpPr txBox="1"/>
          <p:nvPr/>
        </p:nvSpPr>
        <p:spPr>
          <a:xfrm>
            <a:off x="3870326" y="3075057"/>
            <a:ext cx="4451347" cy="707886"/>
          </a:xfrm>
          <a:prstGeom prst="rect">
            <a:avLst/>
          </a:prstGeom>
          <a:noFill/>
        </p:spPr>
        <p:txBody>
          <a:bodyPr wrap="none" rtlCol="0">
            <a:spAutoFit/>
          </a:bodyPr>
          <a:lstStyle/>
          <a:p>
            <a:r>
              <a:rPr lang="en-US" sz="4000" dirty="0">
                <a:latin typeface="Copperplate Gothic Bold" panose="020E0705020206020404" pitchFamily="34" charset="77"/>
              </a:rPr>
              <a:t>GOTO vignette</a:t>
            </a:r>
          </a:p>
        </p:txBody>
      </p:sp>
      <p:sp>
        <p:nvSpPr>
          <p:cNvPr id="3" name="Half Frame 2">
            <a:extLst>
              <a:ext uri="{FF2B5EF4-FFF2-40B4-BE49-F238E27FC236}">
                <a16:creationId xmlns:a16="http://schemas.microsoft.com/office/drawing/2014/main" id="{395AE22C-5796-144B-B1D8-AA4210C8A688}"/>
              </a:ext>
            </a:extLst>
          </p:cNvPr>
          <p:cNvSpPr/>
          <p:nvPr/>
        </p:nvSpPr>
        <p:spPr>
          <a:xfrm>
            <a:off x="3774633" y="3069771"/>
            <a:ext cx="560173" cy="481914"/>
          </a:xfrm>
          <a:prstGeom prst="halfFrame">
            <a:avLst>
              <a:gd name="adj1" fmla="val 6306"/>
              <a:gd name="adj2" fmla="val 6306"/>
            </a:avLst>
          </a:prstGeom>
          <a:solidFill>
            <a:srgbClr val="4B85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Half Frame 3">
            <a:extLst>
              <a:ext uri="{FF2B5EF4-FFF2-40B4-BE49-F238E27FC236}">
                <a16:creationId xmlns:a16="http://schemas.microsoft.com/office/drawing/2014/main" id="{EF9F71D9-0853-8E4B-89E4-2186A2D3BDF5}"/>
              </a:ext>
            </a:extLst>
          </p:cNvPr>
          <p:cNvSpPr/>
          <p:nvPr/>
        </p:nvSpPr>
        <p:spPr>
          <a:xfrm rot="10800000">
            <a:off x="7761500" y="3320427"/>
            <a:ext cx="560173" cy="481914"/>
          </a:xfrm>
          <a:prstGeom prst="halfFrame">
            <a:avLst>
              <a:gd name="adj1" fmla="val 6306"/>
              <a:gd name="adj2" fmla="val 6306"/>
            </a:avLst>
          </a:prstGeom>
          <a:solidFill>
            <a:srgbClr val="4B85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08395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86EFBA-4683-2C40-B862-821A05CBFFB1}"/>
              </a:ext>
            </a:extLst>
          </p:cNvPr>
          <p:cNvSpPr txBox="1"/>
          <p:nvPr/>
        </p:nvSpPr>
        <p:spPr>
          <a:xfrm>
            <a:off x="1560576" y="276548"/>
            <a:ext cx="8161332" cy="954107"/>
          </a:xfrm>
          <a:prstGeom prst="rect">
            <a:avLst/>
          </a:prstGeom>
          <a:noFill/>
        </p:spPr>
        <p:txBody>
          <a:bodyPr wrap="square" rtlCol="0">
            <a:spAutoFit/>
          </a:bodyPr>
          <a:lstStyle/>
          <a:p>
            <a:r>
              <a:rPr lang="en-US" sz="2800" b="1" dirty="0">
                <a:solidFill>
                  <a:srgbClr val="4B85FF"/>
                </a:solidFill>
                <a:latin typeface="Copperplate Gothic Bold" panose="020E0705020206020404" pitchFamily="34" charset="77"/>
              </a:rPr>
              <a:t>Motif search</a:t>
            </a:r>
            <a:r>
              <a:rPr lang="en-US" sz="2800" b="1" dirty="0">
                <a:latin typeface="Copperplate Gothic Bold" panose="020E0705020206020404" pitchFamily="34" charset="77"/>
              </a:rPr>
              <a:t>: Output a summary of consensus in the peaks</a:t>
            </a:r>
          </a:p>
        </p:txBody>
      </p:sp>
      <p:pic>
        <p:nvPicPr>
          <p:cNvPr id="4" name="Graphic 3" descr="Braille">
            <a:extLst>
              <a:ext uri="{FF2B5EF4-FFF2-40B4-BE49-F238E27FC236}">
                <a16:creationId xmlns:a16="http://schemas.microsoft.com/office/drawing/2014/main" id="{682A60D0-D9FC-B348-87B9-95F86342B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176" y="316255"/>
            <a:ext cx="914400" cy="914400"/>
          </a:xfrm>
          <a:prstGeom prst="rect">
            <a:avLst/>
          </a:prstGeom>
        </p:spPr>
      </p:pic>
      <p:sp>
        <p:nvSpPr>
          <p:cNvPr id="5" name="Rectangle 4">
            <a:extLst>
              <a:ext uri="{FF2B5EF4-FFF2-40B4-BE49-F238E27FC236}">
                <a16:creationId xmlns:a16="http://schemas.microsoft.com/office/drawing/2014/main" id="{25FB0EAC-D0FA-E743-9610-A8940329532E}"/>
              </a:ext>
            </a:extLst>
          </p:cNvPr>
          <p:cNvSpPr/>
          <p:nvPr/>
        </p:nvSpPr>
        <p:spPr>
          <a:xfrm>
            <a:off x="646176" y="1230655"/>
            <a:ext cx="5779008" cy="4708981"/>
          </a:xfrm>
          <a:prstGeom prst="rect">
            <a:avLst/>
          </a:prstGeom>
        </p:spPr>
        <p:txBody>
          <a:bodyPr wrap="square">
            <a:spAutoFit/>
          </a:bodyPr>
          <a:lstStyle/>
          <a:p>
            <a:r>
              <a:rPr lang="en-US" sz="2000" b="0" i="0" dirty="0">
                <a:solidFill>
                  <a:srgbClr val="333333"/>
                </a:solidFill>
                <a:effectLst/>
              </a:rPr>
              <a:t>There are multiple methods to get the consensus in the peaks:</a:t>
            </a:r>
          </a:p>
          <a:p>
            <a:endParaRPr lang="en-US" sz="2000" b="0" i="0" dirty="0">
              <a:solidFill>
                <a:srgbClr val="333333"/>
              </a:solidFill>
              <a:effectLst/>
            </a:endParaRPr>
          </a:p>
          <a:p>
            <a:pPr marL="457200" indent="-457200">
              <a:buFont typeface="+mj-lt"/>
              <a:buAutoNum type="arabicPeriod"/>
            </a:pPr>
            <a:r>
              <a:rPr lang="en-US" sz="2000" b="0" i="0" dirty="0">
                <a:solidFill>
                  <a:srgbClr val="333333"/>
                </a:solidFill>
                <a:effectLst/>
              </a:rPr>
              <a:t>output the </a:t>
            </a:r>
            <a:r>
              <a:rPr lang="en-US" sz="2000" b="0" i="0" dirty="0" err="1">
                <a:solidFill>
                  <a:srgbClr val="333333"/>
                </a:solidFill>
                <a:effectLst/>
              </a:rPr>
              <a:t>fasta</a:t>
            </a:r>
            <a:r>
              <a:rPr lang="en-US" sz="2000" b="0" i="0" dirty="0">
                <a:solidFill>
                  <a:srgbClr val="333333"/>
                </a:solidFill>
                <a:effectLst/>
              </a:rPr>
              <a:t> file by the </a:t>
            </a:r>
            <a:r>
              <a:rPr lang="en-US" sz="2000" b="0" i="1" dirty="0" err="1">
                <a:solidFill>
                  <a:srgbClr val="333333"/>
                </a:solidFill>
                <a:effectLst/>
              </a:rPr>
              <a:t>getAllPeakSequence</a:t>
            </a:r>
            <a:r>
              <a:rPr lang="en-US" sz="2000" b="0" i="0" dirty="0">
                <a:solidFill>
                  <a:srgbClr val="333333"/>
                </a:solidFill>
                <a:effectLst/>
              </a:rPr>
              <a:t> function and search the motif by the 3rd program such as homer, MEME, and so on.</a:t>
            </a:r>
          </a:p>
          <a:p>
            <a:pPr marL="457200" indent="-457200">
              <a:buFont typeface="+mj-lt"/>
              <a:buAutoNum type="arabicPeriod"/>
            </a:pPr>
            <a:endParaRPr lang="en-US" sz="2000" b="0" i="0" dirty="0">
              <a:solidFill>
                <a:srgbClr val="333333"/>
              </a:solidFill>
              <a:effectLst/>
            </a:endParaRPr>
          </a:p>
          <a:p>
            <a:pPr marL="457200" indent="-457200">
              <a:buFont typeface="+mj-lt"/>
              <a:buAutoNum type="arabicPeriod"/>
            </a:pPr>
            <a:r>
              <a:rPr lang="en-US" sz="2000" b="0" i="0" dirty="0">
                <a:solidFill>
                  <a:srgbClr val="333333"/>
                </a:solidFill>
                <a:effectLst/>
              </a:rPr>
              <a:t>test the pre-defined consensus patterns to see if target consensus are enriched or not by the </a:t>
            </a:r>
            <a:r>
              <a:rPr lang="en-US" sz="2000" b="0" i="1" dirty="0" err="1">
                <a:solidFill>
                  <a:srgbClr val="333333"/>
                </a:solidFill>
                <a:effectLst/>
              </a:rPr>
              <a:t>summarizePatternInPeaks</a:t>
            </a:r>
            <a:r>
              <a:rPr lang="en-US" sz="2000" b="0" i="0" dirty="0">
                <a:solidFill>
                  <a:srgbClr val="333333"/>
                </a:solidFill>
                <a:effectLst/>
              </a:rPr>
              <a:t> function.</a:t>
            </a:r>
          </a:p>
          <a:p>
            <a:pPr marL="457200" indent="-457200">
              <a:buFont typeface="+mj-lt"/>
              <a:buAutoNum type="arabicPeriod"/>
            </a:pPr>
            <a:endParaRPr lang="en-US" sz="2000" b="0" i="0" dirty="0">
              <a:solidFill>
                <a:srgbClr val="333333"/>
              </a:solidFill>
              <a:effectLst/>
            </a:endParaRPr>
          </a:p>
          <a:p>
            <a:pPr marL="457200" indent="-457200">
              <a:buFont typeface="+mj-lt"/>
              <a:buAutoNum type="arabicPeriod"/>
            </a:pPr>
            <a:r>
              <a:rPr lang="en-US" sz="2000" b="0" i="0" dirty="0">
                <a:solidFill>
                  <a:srgbClr val="333333"/>
                </a:solidFill>
                <a:effectLst/>
              </a:rPr>
              <a:t>calculate the z-scores of all combinations of oligonucleotide in a given length by </a:t>
            </a:r>
            <a:r>
              <a:rPr lang="en-US" sz="2000" b="0" i="0" dirty="0" err="1">
                <a:solidFill>
                  <a:srgbClr val="333333"/>
                </a:solidFill>
                <a:effectLst/>
              </a:rPr>
              <a:t>Markove</a:t>
            </a:r>
            <a:r>
              <a:rPr lang="en-US" sz="2000" b="0" i="0" dirty="0">
                <a:solidFill>
                  <a:srgbClr val="333333"/>
                </a:solidFill>
                <a:effectLst/>
              </a:rPr>
              <a:t> chain by the </a:t>
            </a:r>
            <a:r>
              <a:rPr lang="en-US" sz="2000" b="0" i="1" dirty="0" err="1">
                <a:solidFill>
                  <a:srgbClr val="333333"/>
                </a:solidFill>
                <a:effectLst/>
              </a:rPr>
              <a:t>oligoSummary</a:t>
            </a:r>
            <a:r>
              <a:rPr lang="en-US" sz="2000" b="0" i="0" dirty="0">
                <a:solidFill>
                  <a:srgbClr val="333333"/>
                </a:solidFill>
                <a:effectLst/>
              </a:rPr>
              <a:t> function.</a:t>
            </a:r>
          </a:p>
        </p:txBody>
      </p:sp>
      <p:pic>
        <p:nvPicPr>
          <p:cNvPr id="6" name="Picture 5">
            <a:extLst>
              <a:ext uri="{FF2B5EF4-FFF2-40B4-BE49-F238E27FC236}">
                <a16:creationId xmlns:a16="http://schemas.microsoft.com/office/drawing/2014/main" id="{94C70DFC-C40D-B242-AEF8-CCBE602582DE}"/>
              </a:ext>
            </a:extLst>
          </p:cNvPr>
          <p:cNvPicPr>
            <a:picLocks noChangeAspect="1"/>
          </p:cNvPicPr>
          <p:nvPr/>
        </p:nvPicPr>
        <p:blipFill>
          <a:blip r:embed="rId5"/>
          <a:stretch>
            <a:fillRect/>
          </a:stretch>
        </p:blipFill>
        <p:spPr>
          <a:xfrm>
            <a:off x="6564655" y="954107"/>
            <a:ext cx="5627345" cy="5627345"/>
          </a:xfrm>
          <a:prstGeom prst="rect">
            <a:avLst/>
          </a:prstGeom>
        </p:spPr>
      </p:pic>
    </p:spTree>
    <p:extLst>
      <p:ext uri="{BB962C8B-B14F-4D97-AF65-F5344CB8AC3E}">
        <p14:creationId xmlns:p14="http://schemas.microsoft.com/office/powerpoint/2010/main" val="3292645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Freeform 264">
            <a:extLst>
              <a:ext uri="{FF2B5EF4-FFF2-40B4-BE49-F238E27FC236}">
                <a16:creationId xmlns:a16="http://schemas.microsoft.com/office/drawing/2014/main" id="{64593613-FA3E-7048-97FC-A17F5E03A020}"/>
              </a:ext>
            </a:extLst>
          </p:cNvPr>
          <p:cNvSpPr/>
          <p:nvPr/>
        </p:nvSpPr>
        <p:spPr>
          <a:xfrm>
            <a:off x="160020" y="2335640"/>
            <a:ext cx="11493376" cy="2930871"/>
          </a:xfrm>
          <a:custGeom>
            <a:avLst/>
            <a:gdLst>
              <a:gd name="connsiteX0" fmla="*/ 1444089 w 11852660"/>
              <a:gd name="connsiteY0" fmla="*/ 2906211 h 2907303"/>
              <a:gd name="connsiteX1" fmla="*/ 8693 w 11852660"/>
              <a:gd name="connsiteY1" fmla="*/ 1725997 h 2907303"/>
              <a:gd name="connsiteX2" fmla="*/ 2039512 w 11852660"/>
              <a:gd name="connsiteY2" fmla="*/ 450090 h 2907303"/>
              <a:gd name="connsiteX3" fmla="*/ 4825242 w 11852660"/>
              <a:gd name="connsiteY3" fmla="*/ 567048 h 2907303"/>
              <a:gd name="connsiteX4" fmla="*/ 9588628 w 11852660"/>
              <a:gd name="connsiteY4" fmla="*/ 652109 h 2907303"/>
              <a:gd name="connsiteX5" fmla="*/ 11778935 w 11852660"/>
              <a:gd name="connsiteY5" fmla="*/ 14155 h 2907303"/>
              <a:gd name="connsiteX6" fmla="*/ 11374898 w 11852660"/>
              <a:gd name="connsiteY6" fmla="*/ 1364490 h 2907303"/>
              <a:gd name="connsiteX7" fmla="*/ 11768303 w 11852660"/>
              <a:gd name="connsiteY7" fmla="*/ 2640397 h 2907303"/>
              <a:gd name="connsiteX8" fmla="*/ 9471670 w 11852660"/>
              <a:gd name="connsiteY8" fmla="*/ 2374583 h 2907303"/>
              <a:gd name="connsiteX9" fmla="*/ 4942200 w 11852660"/>
              <a:gd name="connsiteY9" fmla="*/ 2385216 h 2907303"/>
              <a:gd name="connsiteX10" fmla="*/ 1656740 w 11852660"/>
              <a:gd name="connsiteY10" fmla="*/ 2895579 h 2907303"/>
              <a:gd name="connsiteX11" fmla="*/ 923093 w 11852660"/>
              <a:gd name="connsiteY11" fmla="*/ 2693560 h 2907303"/>
              <a:gd name="connsiteX0" fmla="*/ 1444089 w 11852660"/>
              <a:gd name="connsiteY0" fmla="*/ 2906211 h 2906211"/>
              <a:gd name="connsiteX1" fmla="*/ 8693 w 11852660"/>
              <a:gd name="connsiteY1" fmla="*/ 1725997 h 2906211"/>
              <a:gd name="connsiteX2" fmla="*/ 2039512 w 11852660"/>
              <a:gd name="connsiteY2" fmla="*/ 450090 h 2906211"/>
              <a:gd name="connsiteX3" fmla="*/ 4825242 w 11852660"/>
              <a:gd name="connsiteY3" fmla="*/ 567048 h 2906211"/>
              <a:gd name="connsiteX4" fmla="*/ 9588628 w 11852660"/>
              <a:gd name="connsiteY4" fmla="*/ 652109 h 2906211"/>
              <a:gd name="connsiteX5" fmla="*/ 11778935 w 11852660"/>
              <a:gd name="connsiteY5" fmla="*/ 14155 h 2906211"/>
              <a:gd name="connsiteX6" fmla="*/ 11374898 w 11852660"/>
              <a:gd name="connsiteY6" fmla="*/ 1364490 h 2906211"/>
              <a:gd name="connsiteX7" fmla="*/ 11768303 w 11852660"/>
              <a:gd name="connsiteY7" fmla="*/ 2640397 h 2906211"/>
              <a:gd name="connsiteX8" fmla="*/ 9471670 w 11852660"/>
              <a:gd name="connsiteY8" fmla="*/ 2374583 h 2906211"/>
              <a:gd name="connsiteX9" fmla="*/ 4942200 w 11852660"/>
              <a:gd name="connsiteY9" fmla="*/ 2385216 h 2906211"/>
              <a:gd name="connsiteX10" fmla="*/ 1656740 w 11852660"/>
              <a:gd name="connsiteY10" fmla="*/ 2895579 h 2906211"/>
              <a:gd name="connsiteX0" fmla="*/ 1444089 w 11852660"/>
              <a:gd name="connsiteY0" fmla="*/ 2906211 h 3044435"/>
              <a:gd name="connsiteX1" fmla="*/ 8693 w 11852660"/>
              <a:gd name="connsiteY1" fmla="*/ 1725997 h 3044435"/>
              <a:gd name="connsiteX2" fmla="*/ 2039512 w 11852660"/>
              <a:gd name="connsiteY2" fmla="*/ 450090 h 3044435"/>
              <a:gd name="connsiteX3" fmla="*/ 4825242 w 11852660"/>
              <a:gd name="connsiteY3" fmla="*/ 567048 h 3044435"/>
              <a:gd name="connsiteX4" fmla="*/ 9588628 w 11852660"/>
              <a:gd name="connsiteY4" fmla="*/ 652109 h 3044435"/>
              <a:gd name="connsiteX5" fmla="*/ 11778935 w 11852660"/>
              <a:gd name="connsiteY5" fmla="*/ 14155 h 3044435"/>
              <a:gd name="connsiteX6" fmla="*/ 11374898 w 11852660"/>
              <a:gd name="connsiteY6" fmla="*/ 1364490 h 3044435"/>
              <a:gd name="connsiteX7" fmla="*/ 11768303 w 11852660"/>
              <a:gd name="connsiteY7" fmla="*/ 2640397 h 3044435"/>
              <a:gd name="connsiteX8" fmla="*/ 9471670 w 11852660"/>
              <a:gd name="connsiteY8" fmla="*/ 2374583 h 3044435"/>
              <a:gd name="connsiteX9" fmla="*/ 4942200 w 11852660"/>
              <a:gd name="connsiteY9" fmla="*/ 2385216 h 3044435"/>
              <a:gd name="connsiteX10" fmla="*/ 1635474 w 11852660"/>
              <a:gd name="connsiteY10" fmla="*/ 3044435 h 3044435"/>
              <a:gd name="connsiteX0" fmla="*/ 1444089 w 11852660"/>
              <a:gd name="connsiteY0" fmla="*/ 2906211 h 2916845"/>
              <a:gd name="connsiteX1" fmla="*/ 8693 w 11852660"/>
              <a:gd name="connsiteY1" fmla="*/ 1725997 h 2916845"/>
              <a:gd name="connsiteX2" fmla="*/ 2039512 w 11852660"/>
              <a:gd name="connsiteY2" fmla="*/ 450090 h 2916845"/>
              <a:gd name="connsiteX3" fmla="*/ 4825242 w 11852660"/>
              <a:gd name="connsiteY3" fmla="*/ 567048 h 2916845"/>
              <a:gd name="connsiteX4" fmla="*/ 9588628 w 11852660"/>
              <a:gd name="connsiteY4" fmla="*/ 652109 h 2916845"/>
              <a:gd name="connsiteX5" fmla="*/ 11778935 w 11852660"/>
              <a:gd name="connsiteY5" fmla="*/ 14155 h 2916845"/>
              <a:gd name="connsiteX6" fmla="*/ 11374898 w 11852660"/>
              <a:gd name="connsiteY6" fmla="*/ 1364490 h 2916845"/>
              <a:gd name="connsiteX7" fmla="*/ 11768303 w 11852660"/>
              <a:gd name="connsiteY7" fmla="*/ 2640397 h 2916845"/>
              <a:gd name="connsiteX8" fmla="*/ 9471670 w 11852660"/>
              <a:gd name="connsiteY8" fmla="*/ 2374583 h 2916845"/>
              <a:gd name="connsiteX9" fmla="*/ 4942200 w 11852660"/>
              <a:gd name="connsiteY9" fmla="*/ 2385216 h 2916845"/>
              <a:gd name="connsiteX10" fmla="*/ 1454720 w 11852660"/>
              <a:gd name="connsiteY10" fmla="*/ 2916845 h 2916845"/>
              <a:gd name="connsiteX0" fmla="*/ 1444089 w 11852660"/>
              <a:gd name="connsiteY0" fmla="*/ 2906211 h 2930871"/>
              <a:gd name="connsiteX1" fmla="*/ 8693 w 11852660"/>
              <a:gd name="connsiteY1" fmla="*/ 1725997 h 2930871"/>
              <a:gd name="connsiteX2" fmla="*/ 2039512 w 11852660"/>
              <a:gd name="connsiteY2" fmla="*/ 450090 h 2930871"/>
              <a:gd name="connsiteX3" fmla="*/ 4825242 w 11852660"/>
              <a:gd name="connsiteY3" fmla="*/ 567048 h 2930871"/>
              <a:gd name="connsiteX4" fmla="*/ 9588628 w 11852660"/>
              <a:gd name="connsiteY4" fmla="*/ 652109 h 2930871"/>
              <a:gd name="connsiteX5" fmla="*/ 11778935 w 11852660"/>
              <a:gd name="connsiteY5" fmla="*/ 14155 h 2930871"/>
              <a:gd name="connsiteX6" fmla="*/ 11374898 w 11852660"/>
              <a:gd name="connsiteY6" fmla="*/ 1364490 h 2930871"/>
              <a:gd name="connsiteX7" fmla="*/ 11768303 w 11852660"/>
              <a:gd name="connsiteY7" fmla="*/ 2640397 h 2930871"/>
              <a:gd name="connsiteX8" fmla="*/ 9471670 w 11852660"/>
              <a:gd name="connsiteY8" fmla="*/ 2374583 h 2930871"/>
              <a:gd name="connsiteX9" fmla="*/ 4942200 w 11852660"/>
              <a:gd name="connsiteY9" fmla="*/ 2385216 h 2930871"/>
              <a:gd name="connsiteX10" fmla="*/ 1454720 w 11852660"/>
              <a:gd name="connsiteY10" fmla="*/ 2916845 h 2930871"/>
              <a:gd name="connsiteX0" fmla="*/ 1444089 w 11852660"/>
              <a:gd name="connsiteY0" fmla="*/ 2906211 h 2920440"/>
              <a:gd name="connsiteX1" fmla="*/ 8693 w 11852660"/>
              <a:gd name="connsiteY1" fmla="*/ 1725997 h 2920440"/>
              <a:gd name="connsiteX2" fmla="*/ 2039512 w 11852660"/>
              <a:gd name="connsiteY2" fmla="*/ 450090 h 2920440"/>
              <a:gd name="connsiteX3" fmla="*/ 4825242 w 11852660"/>
              <a:gd name="connsiteY3" fmla="*/ 567048 h 2920440"/>
              <a:gd name="connsiteX4" fmla="*/ 9588628 w 11852660"/>
              <a:gd name="connsiteY4" fmla="*/ 652109 h 2920440"/>
              <a:gd name="connsiteX5" fmla="*/ 11778935 w 11852660"/>
              <a:gd name="connsiteY5" fmla="*/ 14155 h 2920440"/>
              <a:gd name="connsiteX6" fmla="*/ 11374898 w 11852660"/>
              <a:gd name="connsiteY6" fmla="*/ 1364490 h 2920440"/>
              <a:gd name="connsiteX7" fmla="*/ 11768303 w 11852660"/>
              <a:gd name="connsiteY7" fmla="*/ 2640397 h 2920440"/>
              <a:gd name="connsiteX8" fmla="*/ 9471670 w 11852660"/>
              <a:gd name="connsiteY8" fmla="*/ 2374583 h 2920440"/>
              <a:gd name="connsiteX9" fmla="*/ 4942200 w 11852660"/>
              <a:gd name="connsiteY9" fmla="*/ 2385216 h 2920440"/>
              <a:gd name="connsiteX10" fmla="*/ 1518516 w 11852660"/>
              <a:gd name="connsiteY10" fmla="*/ 2906212 h 2920440"/>
              <a:gd name="connsiteX0" fmla="*/ 1442394 w 11850965"/>
              <a:gd name="connsiteY0" fmla="*/ 2906211 h 2920440"/>
              <a:gd name="connsiteX1" fmla="*/ 6998 w 11850965"/>
              <a:gd name="connsiteY1" fmla="*/ 1725997 h 2920440"/>
              <a:gd name="connsiteX2" fmla="*/ 2037817 w 11850965"/>
              <a:gd name="connsiteY2" fmla="*/ 450090 h 2920440"/>
              <a:gd name="connsiteX3" fmla="*/ 4823547 w 11850965"/>
              <a:gd name="connsiteY3" fmla="*/ 567048 h 2920440"/>
              <a:gd name="connsiteX4" fmla="*/ 9586933 w 11850965"/>
              <a:gd name="connsiteY4" fmla="*/ 652109 h 2920440"/>
              <a:gd name="connsiteX5" fmla="*/ 11777240 w 11850965"/>
              <a:gd name="connsiteY5" fmla="*/ 14155 h 2920440"/>
              <a:gd name="connsiteX6" fmla="*/ 11373203 w 11850965"/>
              <a:gd name="connsiteY6" fmla="*/ 1364490 h 2920440"/>
              <a:gd name="connsiteX7" fmla="*/ 11766608 w 11850965"/>
              <a:gd name="connsiteY7" fmla="*/ 2640397 h 2920440"/>
              <a:gd name="connsiteX8" fmla="*/ 9469975 w 11850965"/>
              <a:gd name="connsiteY8" fmla="*/ 2374583 h 2920440"/>
              <a:gd name="connsiteX9" fmla="*/ 4940505 w 11850965"/>
              <a:gd name="connsiteY9" fmla="*/ 2385216 h 2920440"/>
              <a:gd name="connsiteX10" fmla="*/ 1516821 w 11850965"/>
              <a:gd name="connsiteY10" fmla="*/ 2906212 h 2920440"/>
              <a:gd name="connsiteX0" fmla="*/ 1442394 w 11850965"/>
              <a:gd name="connsiteY0" fmla="*/ 2906211 h 2930871"/>
              <a:gd name="connsiteX1" fmla="*/ 6998 w 11850965"/>
              <a:gd name="connsiteY1" fmla="*/ 1725997 h 2930871"/>
              <a:gd name="connsiteX2" fmla="*/ 2037817 w 11850965"/>
              <a:gd name="connsiteY2" fmla="*/ 450090 h 2930871"/>
              <a:gd name="connsiteX3" fmla="*/ 4823547 w 11850965"/>
              <a:gd name="connsiteY3" fmla="*/ 567048 h 2930871"/>
              <a:gd name="connsiteX4" fmla="*/ 9586933 w 11850965"/>
              <a:gd name="connsiteY4" fmla="*/ 652109 h 2930871"/>
              <a:gd name="connsiteX5" fmla="*/ 11777240 w 11850965"/>
              <a:gd name="connsiteY5" fmla="*/ 14155 h 2930871"/>
              <a:gd name="connsiteX6" fmla="*/ 11373203 w 11850965"/>
              <a:gd name="connsiteY6" fmla="*/ 1364490 h 2930871"/>
              <a:gd name="connsiteX7" fmla="*/ 11766608 w 11850965"/>
              <a:gd name="connsiteY7" fmla="*/ 2640397 h 2930871"/>
              <a:gd name="connsiteX8" fmla="*/ 9469975 w 11850965"/>
              <a:gd name="connsiteY8" fmla="*/ 2374583 h 2930871"/>
              <a:gd name="connsiteX9" fmla="*/ 4940505 w 11850965"/>
              <a:gd name="connsiteY9" fmla="*/ 2385216 h 2930871"/>
              <a:gd name="connsiteX10" fmla="*/ 1442393 w 11850965"/>
              <a:gd name="connsiteY10" fmla="*/ 2916845 h 293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50965" h="2930871">
                <a:moveTo>
                  <a:pt x="1442394" y="2906211"/>
                </a:moveTo>
                <a:cubicBezTo>
                  <a:pt x="887728" y="2797228"/>
                  <a:pt x="-92239" y="2135351"/>
                  <a:pt x="6998" y="1725997"/>
                </a:cubicBezTo>
                <a:cubicBezTo>
                  <a:pt x="106235" y="1316643"/>
                  <a:pt x="1235059" y="643248"/>
                  <a:pt x="2037817" y="450090"/>
                </a:cubicBezTo>
                <a:cubicBezTo>
                  <a:pt x="2840575" y="256932"/>
                  <a:pt x="4823547" y="567048"/>
                  <a:pt x="4823547" y="567048"/>
                </a:cubicBezTo>
                <a:cubicBezTo>
                  <a:pt x="6081733" y="600718"/>
                  <a:pt x="8427984" y="744258"/>
                  <a:pt x="9586933" y="652109"/>
                </a:cubicBezTo>
                <a:cubicBezTo>
                  <a:pt x="10745882" y="559960"/>
                  <a:pt x="11479528" y="-104575"/>
                  <a:pt x="11777240" y="14155"/>
                </a:cubicBezTo>
                <a:cubicBezTo>
                  <a:pt x="12074952" y="132885"/>
                  <a:pt x="11374975" y="926783"/>
                  <a:pt x="11373203" y="1364490"/>
                </a:cubicBezTo>
                <a:cubicBezTo>
                  <a:pt x="11371431" y="1802197"/>
                  <a:pt x="12083813" y="2472048"/>
                  <a:pt x="11766608" y="2640397"/>
                </a:cubicBezTo>
                <a:cubicBezTo>
                  <a:pt x="11449403" y="2808746"/>
                  <a:pt x="10607659" y="2417113"/>
                  <a:pt x="9469975" y="2374583"/>
                </a:cubicBezTo>
                <a:cubicBezTo>
                  <a:pt x="8332291" y="2332053"/>
                  <a:pt x="6278435" y="2294839"/>
                  <a:pt x="4940505" y="2385216"/>
                </a:cubicBezTo>
                <a:cubicBezTo>
                  <a:pt x="3602575" y="2475593"/>
                  <a:pt x="2016551" y="3024943"/>
                  <a:pt x="1442393" y="29168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5361D3-1797-6045-A813-03BF055CA528}"/>
              </a:ext>
            </a:extLst>
          </p:cNvPr>
          <p:cNvSpPr>
            <a:spLocks noGrp="1"/>
          </p:cNvSpPr>
          <p:nvPr>
            <p:ph type="title"/>
          </p:nvPr>
        </p:nvSpPr>
        <p:spPr>
          <a:xfrm>
            <a:off x="461618" y="226801"/>
            <a:ext cx="10515600" cy="1325563"/>
          </a:xfrm>
          <a:effectLst>
            <a:outerShdw blurRad="50800" dist="38100" dir="2700000" algn="tl" rotWithShape="0">
              <a:prstClr val="black">
                <a:alpha val="40000"/>
              </a:prstClr>
            </a:outerShdw>
          </a:effectLst>
        </p:spPr>
        <p:txBody>
          <a:bodyPr/>
          <a:lstStyle/>
          <a:p>
            <a:r>
              <a:rPr lang="en-US" dirty="0">
                <a:latin typeface="Copperplate Gothic Bold" panose="020E0705020206020404" pitchFamily="34" charset="77"/>
              </a:rPr>
              <a:t>A quick history of sequencing</a:t>
            </a:r>
          </a:p>
        </p:txBody>
      </p:sp>
      <p:grpSp>
        <p:nvGrpSpPr>
          <p:cNvPr id="262" name="Group 261">
            <a:extLst>
              <a:ext uri="{FF2B5EF4-FFF2-40B4-BE49-F238E27FC236}">
                <a16:creationId xmlns:a16="http://schemas.microsoft.com/office/drawing/2014/main" id="{8499431B-2E4A-9B4B-9A32-0E57CAD28814}"/>
              </a:ext>
            </a:extLst>
          </p:cNvPr>
          <p:cNvGrpSpPr/>
          <p:nvPr/>
        </p:nvGrpSpPr>
        <p:grpSpPr>
          <a:xfrm>
            <a:off x="575083" y="1687971"/>
            <a:ext cx="11304062" cy="4324714"/>
            <a:chOff x="575083" y="1687971"/>
            <a:chExt cx="11304062" cy="4324714"/>
          </a:xfrm>
        </p:grpSpPr>
        <p:grpSp>
          <p:nvGrpSpPr>
            <p:cNvPr id="66" name="Group 65">
              <a:extLst>
                <a:ext uri="{FF2B5EF4-FFF2-40B4-BE49-F238E27FC236}">
                  <a16:creationId xmlns:a16="http://schemas.microsoft.com/office/drawing/2014/main" id="{991A1F41-A6C5-5349-8346-AFBC86CEE312}"/>
                </a:ext>
              </a:extLst>
            </p:cNvPr>
            <p:cNvGrpSpPr/>
            <p:nvPr/>
          </p:nvGrpSpPr>
          <p:grpSpPr>
            <a:xfrm rot="10800000">
              <a:off x="575083" y="3403545"/>
              <a:ext cx="10409744" cy="829733"/>
              <a:chOff x="810000" y="3640664"/>
              <a:chExt cx="10409744" cy="829733"/>
            </a:xfrm>
            <a:noFill/>
          </p:grpSpPr>
          <p:sp>
            <p:nvSpPr>
              <p:cNvPr id="14" name="Freeform 13">
                <a:extLst>
                  <a:ext uri="{FF2B5EF4-FFF2-40B4-BE49-F238E27FC236}">
                    <a16:creationId xmlns:a16="http://schemas.microsoft.com/office/drawing/2014/main" id="{D7AED90E-39CE-B245-B7D2-8F3A93408BD0}"/>
                  </a:ext>
                </a:extLst>
              </p:cNvPr>
              <p:cNvSpPr/>
              <p:nvPr/>
            </p:nvSpPr>
            <p:spPr>
              <a:xfrm flipV="1">
                <a:off x="810000" y="3708400"/>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grp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17">
                <a:extLst>
                  <a:ext uri="{FF2B5EF4-FFF2-40B4-BE49-F238E27FC236}">
                    <a16:creationId xmlns:a16="http://schemas.microsoft.com/office/drawing/2014/main" id="{D21CB221-A2DD-B645-8BE5-23EA72EEA2DB}"/>
                  </a:ext>
                </a:extLst>
              </p:cNvPr>
              <p:cNvSpPr/>
              <p:nvPr/>
            </p:nvSpPr>
            <p:spPr>
              <a:xfrm flipV="1">
                <a:off x="858826" y="3708400"/>
                <a:ext cx="1371992" cy="761997"/>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 name="connsiteX0" fmla="*/ 0 w 1295792"/>
                  <a:gd name="connsiteY0" fmla="*/ 41 h 351506"/>
                  <a:gd name="connsiteX1" fmla="*/ 669262 w 1295792"/>
                  <a:gd name="connsiteY1" fmla="*/ 351506 h 351506"/>
                  <a:gd name="connsiteX2" fmla="*/ 1295792 w 1295792"/>
                  <a:gd name="connsiteY2" fmla="*/ 6341 h 351506"/>
                  <a:gd name="connsiteX0" fmla="*/ 0 w 1295792"/>
                  <a:gd name="connsiteY0" fmla="*/ 0 h 351465"/>
                  <a:gd name="connsiteX1" fmla="*/ 669262 w 1295792"/>
                  <a:gd name="connsiteY1" fmla="*/ 351465 h 351465"/>
                  <a:gd name="connsiteX2" fmla="*/ 1295792 w 1295792"/>
                  <a:gd name="connsiteY2" fmla="*/ 6300 h 351465"/>
                  <a:gd name="connsiteX0" fmla="*/ 0 w 1371992"/>
                  <a:gd name="connsiteY0" fmla="*/ 0 h 355414"/>
                  <a:gd name="connsiteX1" fmla="*/ 745462 w 1371992"/>
                  <a:gd name="connsiteY1" fmla="*/ 355414 h 355414"/>
                  <a:gd name="connsiteX2" fmla="*/ 1371992 w 1371992"/>
                  <a:gd name="connsiteY2" fmla="*/ 10249 h 355414"/>
                </a:gdLst>
                <a:ahLst/>
                <a:cxnLst>
                  <a:cxn ang="0">
                    <a:pos x="connsiteX0" y="connsiteY0"/>
                  </a:cxn>
                  <a:cxn ang="0">
                    <a:pos x="connsiteX1" y="connsiteY1"/>
                  </a:cxn>
                  <a:cxn ang="0">
                    <a:pos x="connsiteX2" y="connsiteY2"/>
                  </a:cxn>
                </a:cxnLst>
                <a:rect l="l" t="t" r="r" b="b"/>
                <a:pathLst>
                  <a:path w="1371992" h="355414">
                    <a:moveTo>
                      <a:pt x="0" y="0"/>
                    </a:moveTo>
                    <a:cubicBezTo>
                      <a:pt x="375722" y="7392"/>
                      <a:pt x="353041" y="352460"/>
                      <a:pt x="745462" y="355414"/>
                    </a:cubicBezTo>
                    <a:cubicBezTo>
                      <a:pt x="1112416" y="340942"/>
                      <a:pt x="955715" y="2865"/>
                      <a:pt x="1371992" y="10249"/>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3DBE8141-5D8D-3243-95ED-D3792CE06CEE}"/>
                  </a:ext>
                </a:extLst>
              </p:cNvPr>
              <p:cNvSpPr/>
              <p:nvPr/>
            </p:nvSpPr>
            <p:spPr>
              <a:xfrm flipV="1">
                <a:off x="2105792" y="3699933"/>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9">
                <a:extLst>
                  <a:ext uri="{FF2B5EF4-FFF2-40B4-BE49-F238E27FC236}">
                    <a16:creationId xmlns:a16="http://schemas.microsoft.com/office/drawing/2014/main" id="{8514879A-2090-8A46-84DB-BFDDA239A91A}"/>
                  </a:ext>
                </a:extLst>
              </p:cNvPr>
              <p:cNvSpPr/>
              <p:nvPr/>
            </p:nvSpPr>
            <p:spPr>
              <a:xfrm flipV="1">
                <a:off x="2205425" y="3699933"/>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A7E81962-7911-F641-B9AB-2F48AA8EBE53}"/>
                  </a:ext>
                </a:extLst>
              </p:cNvPr>
              <p:cNvSpPr/>
              <p:nvPr/>
            </p:nvSpPr>
            <p:spPr>
              <a:xfrm flipV="1">
                <a:off x="3401584" y="3691466"/>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090DDCDC-FE59-D444-B821-9A6F2BFE91FF}"/>
                  </a:ext>
                </a:extLst>
              </p:cNvPr>
              <p:cNvSpPr/>
              <p:nvPr/>
            </p:nvSpPr>
            <p:spPr>
              <a:xfrm flipV="1">
                <a:off x="3492751" y="3691466"/>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14B70248-D2A7-F046-80A1-40936A370AEA}"/>
                  </a:ext>
                </a:extLst>
              </p:cNvPr>
              <p:cNvSpPr/>
              <p:nvPr/>
            </p:nvSpPr>
            <p:spPr>
              <a:xfrm flipV="1">
                <a:off x="4689498" y="3682999"/>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5B2C259D-F6C7-8644-9727-BFC7EAD9D960}"/>
                  </a:ext>
                </a:extLst>
              </p:cNvPr>
              <p:cNvSpPr/>
              <p:nvPr/>
            </p:nvSpPr>
            <p:spPr>
              <a:xfrm flipV="1">
                <a:off x="4780665" y="3682999"/>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7F26FE4F-42A9-C34C-8787-FE2144813DE0}"/>
                  </a:ext>
                </a:extLst>
              </p:cNvPr>
              <p:cNvSpPr/>
              <p:nvPr/>
            </p:nvSpPr>
            <p:spPr>
              <a:xfrm flipV="1">
                <a:off x="5985290" y="3674532"/>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CFE1880F-2557-184E-B64F-DB0F5F84075A}"/>
                  </a:ext>
                </a:extLst>
              </p:cNvPr>
              <p:cNvSpPr/>
              <p:nvPr/>
            </p:nvSpPr>
            <p:spPr>
              <a:xfrm flipV="1">
                <a:off x="6076457" y="3674532"/>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6E98D44D-D992-2845-9F28-F84510C53706}"/>
                  </a:ext>
                </a:extLst>
              </p:cNvPr>
              <p:cNvSpPr/>
              <p:nvPr/>
            </p:nvSpPr>
            <p:spPr>
              <a:xfrm flipV="1">
                <a:off x="7314950" y="3666065"/>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3779881E-860E-3749-88EB-E6A07E31C7CB}"/>
                  </a:ext>
                </a:extLst>
              </p:cNvPr>
              <p:cNvSpPr/>
              <p:nvPr/>
            </p:nvSpPr>
            <p:spPr>
              <a:xfrm flipV="1">
                <a:off x="7228311" y="3666065"/>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FB189F15-542D-8846-92BC-A3FBAE16CD2B}"/>
                  </a:ext>
                </a:extLst>
              </p:cNvPr>
              <p:cNvSpPr/>
              <p:nvPr/>
            </p:nvSpPr>
            <p:spPr>
              <a:xfrm flipV="1">
                <a:off x="8628160" y="3649131"/>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2A805027-7BFC-574D-8934-84548BCAAA6F}"/>
                  </a:ext>
                </a:extLst>
              </p:cNvPr>
              <p:cNvSpPr/>
              <p:nvPr/>
            </p:nvSpPr>
            <p:spPr>
              <a:xfrm flipV="1">
                <a:off x="8541521" y="3649131"/>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8626A9B1-5E94-E646-922C-081193E3211E}"/>
                  </a:ext>
                </a:extLst>
              </p:cNvPr>
              <p:cNvSpPr/>
              <p:nvPr/>
            </p:nvSpPr>
            <p:spPr>
              <a:xfrm flipV="1">
                <a:off x="9923952" y="3640664"/>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23C4259C-DE34-E846-8AA6-1F785E6D0C4A}"/>
                  </a:ext>
                </a:extLst>
              </p:cNvPr>
              <p:cNvSpPr/>
              <p:nvPr/>
            </p:nvSpPr>
            <p:spPr>
              <a:xfrm flipV="1">
                <a:off x="9837313" y="3640664"/>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1BAB12CE-2513-C344-B0E1-9D101DB9A222}"/>
                </a:ext>
              </a:extLst>
            </p:cNvPr>
            <p:cNvGrpSpPr/>
            <p:nvPr/>
          </p:nvGrpSpPr>
          <p:grpSpPr>
            <a:xfrm>
              <a:off x="880148" y="3422945"/>
              <a:ext cx="10409744" cy="829733"/>
              <a:chOff x="810000" y="3640664"/>
              <a:chExt cx="10409744" cy="829733"/>
            </a:xfrm>
          </p:grpSpPr>
          <p:sp>
            <p:nvSpPr>
              <p:cNvPr id="68" name="Freeform 67">
                <a:extLst>
                  <a:ext uri="{FF2B5EF4-FFF2-40B4-BE49-F238E27FC236}">
                    <a16:creationId xmlns:a16="http://schemas.microsoft.com/office/drawing/2014/main" id="{4C77FC10-3498-EE44-A973-6790C9B4EEF1}"/>
                  </a:ext>
                </a:extLst>
              </p:cNvPr>
              <p:cNvSpPr/>
              <p:nvPr/>
            </p:nvSpPr>
            <p:spPr>
              <a:xfrm flipV="1">
                <a:off x="810000" y="3708400"/>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a:extLst>
                  <a:ext uri="{FF2B5EF4-FFF2-40B4-BE49-F238E27FC236}">
                    <a16:creationId xmlns:a16="http://schemas.microsoft.com/office/drawing/2014/main" id="{52434088-6550-0F49-9119-E295E9F0A517}"/>
                  </a:ext>
                </a:extLst>
              </p:cNvPr>
              <p:cNvSpPr/>
              <p:nvPr/>
            </p:nvSpPr>
            <p:spPr>
              <a:xfrm flipV="1">
                <a:off x="858826" y="3708400"/>
                <a:ext cx="1371992" cy="761997"/>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 name="connsiteX0" fmla="*/ 0 w 1295792"/>
                  <a:gd name="connsiteY0" fmla="*/ 41 h 351506"/>
                  <a:gd name="connsiteX1" fmla="*/ 669262 w 1295792"/>
                  <a:gd name="connsiteY1" fmla="*/ 351506 h 351506"/>
                  <a:gd name="connsiteX2" fmla="*/ 1295792 w 1295792"/>
                  <a:gd name="connsiteY2" fmla="*/ 6341 h 351506"/>
                  <a:gd name="connsiteX0" fmla="*/ 0 w 1295792"/>
                  <a:gd name="connsiteY0" fmla="*/ 0 h 351465"/>
                  <a:gd name="connsiteX1" fmla="*/ 669262 w 1295792"/>
                  <a:gd name="connsiteY1" fmla="*/ 351465 h 351465"/>
                  <a:gd name="connsiteX2" fmla="*/ 1295792 w 1295792"/>
                  <a:gd name="connsiteY2" fmla="*/ 6300 h 351465"/>
                  <a:gd name="connsiteX0" fmla="*/ 0 w 1371992"/>
                  <a:gd name="connsiteY0" fmla="*/ 0 h 355414"/>
                  <a:gd name="connsiteX1" fmla="*/ 745462 w 1371992"/>
                  <a:gd name="connsiteY1" fmla="*/ 355414 h 355414"/>
                  <a:gd name="connsiteX2" fmla="*/ 1371992 w 1371992"/>
                  <a:gd name="connsiteY2" fmla="*/ 10249 h 355414"/>
                </a:gdLst>
                <a:ahLst/>
                <a:cxnLst>
                  <a:cxn ang="0">
                    <a:pos x="connsiteX0" y="connsiteY0"/>
                  </a:cxn>
                  <a:cxn ang="0">
                    <a:pos x="connsiteX1" y="connsiteY1"/>
                  </a:cxn>
                  <a:cxn ang="0">
                    <a:pos x="connsiteX2" y="connsiteY2"/>
                  </a:cxn>
                </a:cxnLst>
                <a:rect l="l" t="t" r="r" b="b"/>
                <a:pathLst>
                  <a:path w="1371992" h="355414">
                    <a:moveTo>
                      <a:pt x="0" y="0"/>
                    </a:moveTo>
                    <a:cubicBezTo>
                      <a:pt x="375722" y="7392"/>
                      <a:pt x="353041" y="352460"/>
                      <a:pt x="745462" y="355414"/>
                    </a:cubicBezTo>
                    <a:cubicBezTo>
                      <a:pt x="1112416" y="340942"/>
                      <a:pt x="955715" y="2865"/>
                      <a:pt x="1371992" y="1024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CFD9061C-8185-BB4B-903F-0CB2129CCCED}"/>
                  </a:ext>
                </a:extLst>
              </p:cNvPr>
              <p:cNvSpPr/>
              <p:nvPr/>
            </p:nvSpPr>
            <p:spPr>
              <a:xfrm flipV="1">
                <a:off x="2105792" y="3699933"/>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A083F34A-C0AF-2348-A477-B74E09521CE7}"/>
                  </a:ext>
                </a:extLst>
              </p:cNvPr>
              <p:cNvSpPr/>
              <p:nvPr/>
            </p:nvSpPr>
            <p:spPr>
              <a:xfrm flipV="1">
                <a:off x="2205425" y="3699933"/>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757CE90-6424-B545-9800-370820ECC0EF}"/>
                  </a:ext>
                </a:extLst>
              </p:cNvPr>
              <p:cNvSpPr/>
              <p:nvPr/>
            </p:nvSpPr>
            <p:spPr>
              <a:xfrm flipV="1">
                <a:off x="3401584" y="3691466"/>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66B911DF-4D99-4C41-BC20-8959EA145857}"/>
                  </a:ext>
                </a:extLst>
              </p:cNvPr>
              <p:cNvSpPr/>
              <p:nvPr/>
            </p:nvSpPr>
            <p:spPr>
              <a:xfrm flipV="1">
                <a:off x="3492751" y="3691466"/>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a:extLst>
                  <a:ext uri="{FF2B5EF4-FFF2-40B4-BE49-F238E27FC236}">
                    <a16:creationId xmlns:a16="http://schemas.microsoft.com/office/drawing/2014/main" id="{0CAFB497-9958-8941-9248-5309F9B1CDEB}"/>
                  </a:ext>
                </a:extLst>
              </p:cNvPr>
              <p:cNvSpPr/>
              <p:nvPr/>
            </p:nvSpPr>
            <p:spPr>
              <a:xfrm flipV="1">
                <a:off x="4689498" y="3682999"/>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E7AE92A7-BCAD-B243-8795-D466A34EA8EA}"/>
                  </a:ext>
                </a:extLst>
              </p:cNvPr>
              <p:cNvSpPr/>
              <p:nvPr/>
            </p:nvSpPr>
            <p:spPr>
              <a:xfrm flipV="1">
                <a:off x="4780665" y="3682999"/>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67BDE5D7-C467-0646-B76C-54C46F1C0570}"/>
                  </a:ext>
                </a:extLst>
              </p:cNvPr>
              <p:cNvSpPr/>
              <p:nvPr/>
            </p:nvSpPr>
            <p:spPr>
              <a:xfrm flipV="1">
                <a:off x="5985290" y="3674532"/>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a:extLst>
                  <a:ext uri="{FF2B5EF4-FFF2-40B4-BE49-F238E27FC236}">
                    <a16:creationId xmlns:a16="http://schemas.microsoft.com/office/drawing/2014/main" id="{D6EC0210-FCC4-1649-BCA7-F4E81CB23085}"/>
                  </a:ext>
                </a:extLst>
              </p:cNvPr>
              <p:cNvSpPr/>
              <p:nvPr/>
            </p:nvSpPr>
            <p:spPr>
              <a:xfrm flipV="1">
                <a:off x="6076457" y="3674532"/>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a:extLst>
                  <a:ext uri="{FF2B5EF4-FFF2-40B4-BE49-F238E27FC236}">
                    <a16:creationId xmlns:a16="http://schemas.microsoft.com/office/drawing/2014/main" id="{B54E77C1-2DAC-334F-AF73-24736D3BDDA7}"/>
                  </a:ext>
                </a:extLst>
              </p:cNvPr>
              <p:cNvSpPr/>
              <p:nvPr/>
            </p:nvSpPr>
            <p:spPr>
              <a:xfrm flipV="1">
                <a:off x="7314950" y="3666065"/>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92FD2FEE-8BF3-A544-B0EB-3D9031B66115}"/>
                  </a:ext>
                </a:extLst>
              </p:cNvPr>
              <p:cNvSpPr/>
              <p:nvPr/>
            </p:nvSpPr>
            <p:spPr>
              <a:xfrm flipV="1">
                <a:off x="7228311" y="3666065"/>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a:extLst>
                  <a:ext uri="{FF2B5EF4-FFF2-40B4-BE49-F238E27FC236}">
                    <a16:creationId xmlns:a16="http://schemas.microsoft.com/office/drawing/2014/main" id="{13CC0788-A61A-264C-B5A0-1EA355D82FF1}"/>
                  </a:ext>
                </a:extLst>
              </p:cNvPr>
              <p:cNvSpPr/>
              <p:nvPr/>
            </p:nvSpPr>
            <p:spPr>
              <a:xfrm flipV="1">
                <a:off x="8628160" y="3649131"/>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a:extLst>
                  <a:ext uri="{FF2B5EF4-FFF2-40B4-BE49-F238E27FC236}">
                    <a16:creationId xmlns:a16="http://schemas.microsoft.com/office/drawing/2014/main" id="{44D7B1AA-30AD-7544-85F8-4E68AB60F945}"/>
                  </a:ext>
                </a:extLst>
              </p:cNvPr>
              <p:cNvSpPr/>
              <p:nvPr/>
            </p:nvSpPr>
            <p:spPr>
              <a:xfrm flipV="1">
                <a:off x="8541521" y="3649131"/>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012589C1-E12D-0044-98C5-E728A19912A0}"/>
                  </a:ext>
                </a:extLst>
              </p:cNvPr>
              <p:cNvSpPr/>
              <p:nvPr/>
            </p:nvSpPr>
            <p:spPr>
              <a:xfrm flipV="1">
                <a:off x="9923952" y="3640664"/>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a:extLst>
                  <a:ext uri="{FF2B5EF4-FFF2-40B4-BE49-F238E27FC236}">
                    <a16:creationId xmlns:a16="http://schemas.microsoft.com/office/drawing/2014/main" id="{0C84B8B0-47FE-024B-B869-93738005FFEF}"/>
                  </a:ext>
                </a:extLst>
              </p:cNvPr>
              <p:cNvSpPr/>
              <p:nvPr/>
            </p:nvSpPr>
            <p:spPr>
              <a:xfrm flipV="1">
                <a:off x="9837313" y="3640664"/>
                <a:ext cx="1295792" cy="753530"/>
              </a:xfrm>
              <a:custGeom>
                <a:avLst/>
                <a:gdLst>
                  <a:gd name="connsiteX0" fmla="*/ 0 w 85060"/>
                  <a:gd name="connsiteY0" fmla="*/ 0 h 21265"/>
                  <a:gd name="connsiteX1" fmla="*/ 85060 w 85060"/>
                  <a:gd name="connsiteY1" fmla="*/ 21265 h 21265"/>
                  <a:gd name="connsiteX0" fmla="*/ 0 w 830127"/>
                  <a:gd name="connsiteY0" fmla="*/ 0 h 88998"/>
                  <a:gd name="connsiteX1" fmla="*/ 830127 w 830127"/>
                  <a:gd name="connsiteY1" fmla="*/ 88998 h 88998"/>
                  <a:gd name="connsiteX0" fmla="*/ 0 w 212061"/>
                  <a:gd name="connsiteY0" fmla="*/ 0 h 182132"/>
                  <a:gd name="connsiteX1" fmla="*/ 212061 w 212061"/>
                  <a:gd name="connsiteY1" fmla="*/ 182132 h 182132"/>
                  <a:gd name="connsiteX0" fmla="*/ 0 w 728528"/>
                  <a:gd name="connsiteY0" fmla="*/ 0 h 63599"/>
                  <a:gd name="connsiteX1" fmla="*/ 728528 w 728528"/>
                  <a:gd name="connsiteY1" fmla="*/ 63599 h 63599"/>
                  <a:gd name="connsiteX0" fmla="*/ 0 w 782492"/>
                  <a:gd name="connsiteY0" fmla="*/ 0 h 68916"/>
                  <a:gd name="connsiteX1" fmla="*/ 728528 w 782492"/>
                  <a:gd name="connsiteY1" fmla="*/ 63599 h 68916"/>
                  <a:gd name="connsiteX2" fmla="*/ 728526 w 782492"/>
                  <a:gd name="connsiteY2" fmla="*/ 65567 h 68916"/>
                  <a:gd name="connsiteX0" fmla="*/ 0 w 1329659"/>
                  <a:gd name="connsiteY0" fmla="*/ 0 h 66258"/>
                  <a:gd name="connsiteX1" fmla="*/ 728528 w 1329659"/>
                  <a:gd name="connsiteY1" fmla="*/ 63599 h 66258"/>
                  <a:gd name="connsiteX2" fmla="*/ 1329659 w 1329659"/>
                  <a:gd name="connsiteY2" fmla="*/ 48633 h 66258"/>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743"/>
                  <a:gd name="connsiteX1" fmla="*/ 609995 w 1329659"/>
                  <a:gd name="connsiteY1" fmla="*/ 351465 h 351743"/>
                  <a:gd name="connsiteX2" fmla="*/ 1329659 w 1329659"/>
                  <a:gd name="connsiteY2" fmla="*/ 48633 h 351743"/>
                  <a:gd name="connsiteX0" fmla="*/ 0 w 1329659"/>
                  <a:gd name="connsiteY0" fmla="*/ 0 h 351530"/>
                  <a:gd name="connsiteX1" fmla="*/ 609995 w 1329659"/>
                  <a:gd name="connsiteY1" fmla="*/ 351465 h 351530"/>
                  <a:gd name="connsiteX2" fmla="*/ 1329659 w 1329659"/>
                  <a:gd name="connsiteY2" fmla="*/ 48633 h 351530"/>
                  <a:gd name="connsiteX0" fmla="*/ 0 w 1329659"/>
                  <a:gd name="connsiteY0" fmla="*/ 0 h 351465"/>
                  <a:gd name="connsiteX1" fmla="*/ 609995 w 1329659"/>
                  <a:gd name="connsiteY1" fmla="*/ 351465 h 351465"/>
                  <a:gd name="connsiteX2" fmla="*/ 1329659 w 1329659"/>
                  <a:gd name="connsiteY2" fmla="*/ 48633 h 351465"/>
                  <a:gd name="connsiteX0" fmla="*/ 0 w 1228059"/>
                  <a:gd name="connsiteY0" fmla="*/ 0 h 351465"/>
                  <a:gd name="connsiteX1" fmla="*/ 609995 w 1228059"/>
                  <a:gd name="connsiteY1" fmla="*/ 351465 h 351465"/>
                  <a:gd name="connsiteX2" fmla="*/ 1228059 w 1228059"/>
                  <a:gd name="connsiteY2" fmla="*/ 6300 h 351465"/>
                  <a:gd name="connsiteX0" fmla="*/ 0 w 1228059"/>
                  <a:gd name="connsiteY0" fmla="*/ 0 h 351465"/>
                  <a:gd name="connsiteX1" fmla="*/ 609995 w 1228059"/>
                  <a:gd name="connsiteY1" fmla="*/ 351465 h 351465"/>
                  <a:gd name="connsiteX2" fmla="*/ 1228059 w 1228059"/>
                  <a:gd name="connsiteY2" fmla="*/ 6300 h 351465"/>
                  <a:gd name="connsiteX0" fmla="*/ 0 w 1271482"/>
                  <a:gd name="connsiteY0" fmla="*/ 16962 h 368427"/>
                  <a:gd name="connsiteX1" fmla="*/ 609995 w 1271482"/>
                  <a:gd name="connsiteY1" fmla="*/ 368427 h 368427"/>
                  <a:gd name="connsiteX2" fmla="*/ 1228059 w 1271482"/>
                  <a:gd name="connsiteY2" fmla="*/ 23262 h 368427"/>
                  <a:gd name="connsiteX3" fmla="*/ 1219592 w 1271482"/>
                  <a:gd name="connsiteY3" fmla="*/ 31729 h 368427"/>
                  <a:gd name="connsiteX0" fmla="*/ 0 w 1913862"/>
                  <a:gd name="connsiteY0" fmla="*/ 696 h 352161"/>
                  <a:gd name="connsiteX1" fmla="*/ 609995 w 1913862"/>
                  <a:gd name="connsiteY1" fmla="*/ 352161 h 352161"/>
                  <a:gd name="connsiteX2" fmla="*/ 1228059 w 1913862"/>
                  <a:gd name="connsiteY2" fmla="*/ 6996 h 352161"/>
                  <a:gd name="connsiteX3" fmla="*/ 1913859 w 1913862"/>
                  <a:gd name="connsiteY3" fmla="*/ 252530 h 352161"/>
                  <a:gd name="connsiteX0" fmla="*/ 0 w 1913863"/>
                  <a:gd name="connsiteY0" fmla="*/ 17294 h 368759"/>
                  <a:gd name="connsiteX1" fmla="*/ 609995 w 1913863"/>
                  <a:gd name="connsiteY1" fmla="*/ 368759 h 368759"/>
                  <a:gd name="connsiteX2" fmla="*/ 1253459 w 1913863"/>
                  <a:gd name="connsiteY2" fmla="*/ 6661 h 368759"/>
                  <a:gd name="connsiteX3" fmla="*/ 1913859 w 1913863"/>
                  <a:gd name="connsiteY3" fmla="*/ 269128 h 368759"/>
                  <a:gd name="connsiteX0" fmla="*/ 0 w 1913865"/>
                  <a:gd name="connsiteY0" fmla="*/ 10712 h 362177"/>
                  <a:gd name="connsiteX1" fmla="*/ 609995 w 1913865"/>
                  <a:gd name="connsiteY1" fmla="*/ 362177 h 362177"/>
                  <a:gd name="connsiteX2" fmla="*/ 1253459 w 1913865"/>
                  <a:gd name="connsiteY2" fmla="*/ 79 h 362177"/>
                  <a:gd name="connsiteX3" fmla="*/ 1913859 w 1913865"/>
                  <a:gd name="connsiteY3" fmla="*/ 262546 h 362177"/>
                  <a:gd name="connsiteX0" fmla="*/ 0 w 1913863"/>
                  <a:gd name="connsiteY0" fmla="*/ 10712 h 362177"/>
                  <a:gd name="connsiteX1" fmla="*/ 609995 w 1913863"/>
                  <a:gd name="connsiteY1" fmla="*/ 362177 h 362177"/>
                  <a:gd name="connsiteX2" fmla="*/ 1160325 w 1913863"/>
                  <a:gd name="connsiteY2" fmla="*/ 79 h 362177"/>
                  <a:gd name="connsiteX3" fmla="*/ 1913859 w 1913863"/>
                  <a:gd name="connsiteY3" fmla="*/ 262546 h 362177"/>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913865"/>
                  <a:gd name="connsiteY0" fmla="*/ 27640 h 379105"/>
                  <a:gd name="connsiteX1" fmla="*/ 609995 w 1913865"/>
                  <a:gd name="connsiteY1" fmla="*/ 379105 h 379105"/>
                  <a:gd name="connsiteX2" fmla="*/ 1261925 w 1913865"/>
                  <a:gd name="connsiteY2" fmla="*/ 73 h 379105"/>
                  <a:gd name="connsiteX3" fmla="*/ 1913859 w 1913865"/>
                  <a:gd name="connsiteY3" fmla="*/ 279474 h 37910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79997"/>
                  <a:gd name="connsiteY0" fmla="*/ 27588 h 397955"/>
                  <a:gd name="connsiteX1" fmla="*/ 609995 w 1879997"/>
                  <a:gd name="connsiteY1" fmla="*/ 379053 h 397955"/>
                  <a:gd name="connsiteX2" fmla="*/ 1261925 w 1879997"/>
                  <a:gd name="connsiteY2" fmla="*/ 21 h 397955"/>
                  <a:gd name="connsiteX3" fmla="*/ 1879992 w 1879997"/>
                  <a:gd name="connsiteY3" fmla="*/ 397955 h 39795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846131"/>
                  <a:gd name="connsiteY0" fmla="*/ 27574 h 389475"/>
                  <a:gd name="connsiteX1" fmla="*/ 609995 w 1846131"/>
                  <a:gd name="connsiteY1" fmla="*/ 379039 h 389475"/>
                  <a:gd name="connsiteX2" fmla="*/ 1261925 w 1846131"/>
                  <a:gd name="connsiteY2" fmla="*/ 7 h 389475"/>
                  <a:gd name="connsiteX3" fmla="*/ 1846125 w 1846131"/>
                  <a:gd name="connsiteY3" fmla="*/ 389475 h 389475"/>
                  <a:gd name="connsiteX0" fmla="*/ 0 w 1786865"/>
                  <a:gd name="connsiteY0" fmla="*/ 27570 h 379035"/>
                  <a:gd name="connsiteX1" fmla="*/ 609995 w 1786865"/>
                  <a:gd name="connsiteY1" fmla="*/ 379035 h 379035"/>
                  <a:gd name="connsiteX2" fmla="*/ 1261925 w 1786865"/>
                  <a:gd name="connsiteY2" fmla="*/ 3 h 379035"/>
                  <a:gd name="connsiteX3" fmla="*/ 1786858 w 1786865"/>
                  <a:gd name="connsiteY3" fmla="*/ 372538 h 379035"/>
                  <a:gd name="connsiteX0" fmla="*/ 0 w 1786865"/>
                  <a:gd name="connsiteY0" fmla="*/ 10636 h 362101"/>
                  <a:gd name="connsiteX1" fmla="*/ 609995 w 1786865"/>
                  <a:gd name="connsiteY1" fmla="*/ 362101 h 362101"/>
                  <a:gd name="connsiteX2" fmla="*/ 1295792 w 1786865"/>
                  <a:gd name="connsiteY2" fmla="*/ 3 h 362101"/>
                  <a:gd name="connsiteX3" fmla="*/ 1786858 w 1786865"/>
                  <a:gd name="connsiteY3" fmla="*/ 355604 h 362101"/>
                  <a:gd name="connsiteX0" fmla="*/ 0 w 1787048"/>
                  <a:gd name="connsiteY0" fmla="*/ 10746 h 362211"/>
                  <a:gd name="connsiteX1" fmla="*/ 609995 w 1787048"/>
                  <a:gd name="connsiteY1" fmla="*/ 362211 h 362211"/>
                  <a:gd name="connsiteX2" fmla="*/ 1295792 w 1787048"/>
                  <a:gd name="connsiteY2" fmla="*/ 113 h 362211"/>
                  <a:gd name="connsiteX3" fmla="*/ 1786858 w 1787048"/>
                  <a:gd name="connsiteY3" fmla="*/ 355714 h 362211"/>
                  <a:gd name="connsiteX0" fmla="*/ 0 w 1786887"/>
                  <a:gd name="connsiteY0" fmla="*/ 10746 h 362211"/>
                  <a:gd name="connsiteX1" fmla="*/ 609995 w 1786887"/>
                  <a:gd name="connsiteY1" fmla="*/ 362211 h 362211"/>
                  <a:gd name="connsiteX2" fmla="*/ 1295792 w 1786887"/>
                  <a:gd name="connsiteY2" fmla="*/ 113 h 362211"/>
                  <a:gd name="connsiteX3" fmla="*/ 1786858 w 1786887"/>
                  <a:gd name="connsiteY3" fmla="*/ 355714 h 362211"/>
                  <a:gd name="connsiteX0" fmla="*/ 0 w 1295792"/>
                  <a:gd name="connsiteY0" fmla="*/ 10746 h 362211"/>
                  <a:gd name="connsiteX1" fmla="*/ 609995 w 1295792"/>
                  <a:gd name="connsiteY1" fmla="*/ 362211 h 362211"/>
                  <a:gd name="connsiteX2" fmla="*/ 1295792 w 1295792"/>
                  <a:gd name="connsiteY2" fmla="*/ 113 h 362211"/>
                  <a:gd name="connsiteX0" fmla="*/ 0 w 1295792"/>
                  <a:gd name="connsiteY0" fmla="*/ 10746 h 362211"/>
                  <a:gd name="connsiteX1" fmla="*/ 669262 w 1295792"/>
                  <a:gd name="connsiteY1" fmla="*/ 362211 h 362211"/>
                  <a:gd name="connsiteX2" fmla="*/ 1295792 w 1295792"/>
                  <a:gd name="connsiteY2" fmla="*/ 113 h 362211"/>
                  <a:gd name="connsiteX0" fmla="*/ 0 w 1295792"/>
                  <a:gd name="connsiteY0" fmla="*/ 0 h 351465"/>
                  <a:gd name="connsiteX1" fmla="*/ 669262 w 1295792"/>
                  <a:gd name="connsiteY1" fmla="*/ 351465 h 351465"/>
                  <a:gd name="connsiteX2" fmla="*/ 1295792 w 1295792"/>
                  <a:gd name="connsiteY2" fmla="*/ 6300 h 351465"/>
                </a:gdLst>
                <a:ahLst/>
                <a:cxnLst>
                  <a:cxn ang="0">
                    <a:pos x="connsiteX0" y="connsiteY0"/>
                  </a:cxn>
                  <a:cxn ang="0">
                    <a:pos x="connsiteX1" y="connsiteY1"/>
                  </a:cxn>
                  <a:cxn ang="0">
                    <a:pos x="connsiteX2" y="connsiteY2"/>
                  </a:cxn>
                </a:cxnLst>
                <a:rect l="l" t="t" r="r" b="b"/>
                <a:pathLst>
                  <a:path w="1295792" h="351465">
                    <a:moveTo>
                      <a:pt x="0" y="0"/>
                    </a:moveTo>
                    <a:cubicBezTo>
                      <a:pt x="358789" y="11341"/>
                      <a:pt x="276841" y="348511"/>
                      <a:pt x="669262" y="351465"/>
                    </a:cubicBezTo>
                    <a:cubicBezTo>
                      <a:pt x="1036216" y="336993"/>
                      <a:pt x="879515" y="-1084"/>
                      <a:pt x="1295792" y="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Rectangle 83">
              <a:extLst>
                <a:ext uri="{FF2B5EF4-FFF2-40B4-BE49-F238E27FC236}">
                  <a16:creationId xmlns:a16="http://schemas.microsoft.com/office/drawing/2014/main" id="{C3F8D9BE-44B7-9847-8989-E66E090EDE0A}"/>
                </a:ext>
              </a:extLst>
            </p:cNvPr>
            <p:cNvSpPr/>
            <p:nvPr/>
          </p:nvSpPr>
          <p:spPr>
            <a:xfrm>
              <a:off x="1206282" y="3867446"/>
              <a:ext cx="86639" cy="18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C7191B3-5CD9-FF42-8875-06240CA800FC}"/>
                </a:ext>
              </a:extLst>
            </p:cNvPr>
            <p:cNvSpPr/>
            <p:nvPr/>
          </p:nvSpPr>
          <p:spPr>
            <a:xfrm>
              <a:off x="1211613" y="4039826"/>
              <a:ext cx="86639" cy="1820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BA062357-7524-6047-BF8C-8BA376D722B8}"/>
                </a:ext>
              </a:extLst>
            </p:cNvPr>
            <p:cNvSpPr/>
            <p:nvPr/>
          </p:nvSpPr>
          <p:spPr>
            <a:xfrm>
              <a:off x="1331371" y="3610065"/>
              <a:ext cx="86639"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F376282-F140-7947-A320-4FD3BA997F0D}"/>
                </a:ext>
              </a:extLst>
            </p:cNvPr>
            <p:cNvSpPr/>
            <p:nvPr/>
          </p:nvSpPr>
          <p:spPr>
            <a:xfrm>
              <a:off x="1333246" y="3937758"/>
              <a:ext cx="86639" cy="256032"/>
            </a:xfrm>
            <a:custGeom>
              <a:avLst/>
              <a:gdLst>
                <a:gd name="connsiteX0" fmla="*/ 0 w 86639"/>
                <a:gd name="connsiteY0" fmla="*/ 0 h 256032"/>
                <a:gd name="connsiteX1" fmla="*/ 86639 w 86639"/>
                <a:gd name="connsiteY1" fmla="*/ 0 h 256032"/>
                <a:gd name="connsiteX2" fmla="*/ 86639 w 86639"/>
                <a:gd name="connsiteY2" fmla="*/ 256032 h 256032"/>
                <a:gd name="connsiteX3" fmla="*/ 0 w 86639"/>
                <a:gd name="connsiteY3" fmla="*/ 256032 h 256032"/>
                <a:gd name="connsiteX4" fmla="*/ 0 w 86639"/>
                <a:gd name="connsiteY4" fmla="*/ 0 h 256032"/>
                <a:gd name="connsiteX0" fmla="*/ 0 w 86639"/>
                <a:gd name="connsiteY0" fmla="*/ 0 h 256032"/>
                <a:gd name="connsiteX1" fmla="*/ 86639 w 86639"/>
                <a:gd name="connsiteY1" fmla="*/ 0 h 256032"/>
                <a:gd name="connsiteX2" fmla="*/ 86639 w 86639"/>
                <a:gd name="connsiteY2" fmla="*/ 173482 h 256032"/>
                <a:gd name="connsiteX3" fmla="*/ 0 w 86639"/>
                <a:gd name="connsiteY3" fmla="*/ 256032 h 256032"/>
                <a:gd name="connsiteX4" fmla="*/ 0 w 86639"/>
                <a:gd name="connsiteY4" fmla="*/ 0 h 25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39" h="256032">
                  <a:moveTo>
                    <a:pt x="0" y="0"/>
                  </a:moveTo>
                  <a:lnTo>
                    <a:pt x="86639" y="0"/>
                  </a:lnTo>
                  <a:lnTo>
                    <a:pt x="86639" y="173482"/>
                  </a:lnTo>
                  <a:lnTo>
                    <a:pt x="0" y="256032"/>
                  </a:lnTo>
                  <a:lnTo>
                    <a:pt x="0" y="0"/>
                  </a:ln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8" name="Rectangle 87">
              <a:extLst>
                <a:ext uri="{FF2B5EF4-FFF2-40B4-BE49-F238E27FC236}">
                  <a16:creationId xmlns:a16="http://schemas.microsoft.com/office/drawing/2014/main" id="{53BA451B-5A31-1C4B-BDE9-E2CF09622D8F}"/>
                </a:ext>
              </a:extLst>
            </p:cNvPr>
            <p:cNvSpPr/>
            <p:nvPr/>
          </p:nvSpPr>
          <p:spPr>
            <a:xfrm rot="10800000">
              <a:off x="1499938" y="3744679"/>
              <a:ext cx="86639" cy="228600"/>
            </a:xfrm>
            <a:custGeom>
              <a:avLst/>
              <a:gdLst>
                <a:gd name="connsiteX0" fmla="*/ 0 w 86639"/>
                <a:gd name="connsiteY0" fmla="*/ 0 h 228600"/>
                <a:gd name="connsiteX1" fmla="*/ 86639 w 86639"/>
                <a:gd name="connsiteY1" fmla="*/ 0 h 228600"/>
                <a:gd name="connsiteX2" fmla="*/ 86639 w 86639"/>
                <a:gd name="connsiteY2" fmla="*/ 228600 h 228600"/>
                <a:gd name="connsiteX3" fmla="*/ 0 w 86639"/>
                <a:gd name="connsiteY3" fmla="*/ 228600 h 228600"/>
                <a:gd name="connsiteX4" fmla="*/ 0 w 86639"/>
                <a:gd name="connsiteY4" fmla="*/ 0 h 228600"/>
                <a:gd name="connsiteX0" fmla="*/ 0 w 86639"/>
                <a:gd name="connsiteY0" fmla="*/ 187325 h 228600"/>
                <a:gd name="connsiteX1" fmla="*/ 86639 w 86639"/>
                <a:gd name="connsiteY1" fmla="*/ 0 h 228600"/>
                <a:gd name="connsiteX2" fmla="*/ 86639 w 86639"/>
                <a:gd name="connsiteY2" fmla="*/ 228600 h 228600"/>
                <a:gd name="connsiteX3" fmla="*/ 0 w 86639"/>
                <a:gd name="connsiteY3" fmla="*/ 228600 h 228600"/>
                <a:gd name="connsiteX4" fmla="*/ 0 w 86639"/>
                <a:gd name="connsiteY4" fmla="*/ 1873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39" h="228600">
                  <a:moveTo>
                    <a:pt x="0" y="187325"/>
                  </a:moveTo>
                  <a:lnTo>
                    <a:pt x="86639" y="0"/>
                  </a:lnTo>
                  <a:lnTo>
                    <a:pt x="86639" y="228600"/>
                  </a:lnTo>
                  <a:lnTo>
                    <a:pt x="0" y="228600"/>
                  </a:lnTo>
                  <a:lnTo>
                    <a:pt x="0" y="18732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99932A2E-2F71-CB48-B096-FC32B6D8F273}"/>
                </a:ext>
              </a:extLst>
            </p:cNvPr>
            <p:cNvSpPr/>
            <p:nvPr/>
          </p:nvSpPr>
          <p:spPr>
            <a:xfrm rot="10800000">
              <a:off x="1494466" y="3503258"/>
              <a:ext cx="86639" cy="25603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0" name="Rectangle 89">
              <a:extLst>
                <a:ext uri="{FF2B5EF4-FFF2-40B4-BE49-F238E27FC236}">
                  <a16:creationId xmlns:a16="http://schemas.microsoft.com/office/drawing/2014/main" id="{760EA2C9-83A2-B64E-8481-9D8A20D7E648}"/>
                </a:ext>
              </a:extLst>
            </p:cNvPr>
            <p:cNvSpPr/>
            <p:nvPr/>
          </p:nvSpPr>
          <p:spPr>
            <a:xfrm>
              <a:off x="2500620" y="3845353"/>
              <a:ext cx="86639" cy="18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A6AA64EF-AE79-2340-9DA5-29FC2A026B37}"/>
                </a:ext>
              </a:extLst>
            </p:cNvPr>
            <p:cNvSpPr/>
            <p:nvPr/>
          </p:nvSpPr>
          <p:spPr>
            <a:xfrm>
              <a:off x="2499294" y="4027258"/>
              <a:ext cx="86639" cy="1820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74FE3DC8-32C5-8241-8739-6F2071CD5B7D}"/>
                </a:ext>
              </a:extLst>
            </p:cNvPr>
            <p:cNvSpPr/>
            <p:nvPr/>
          </p:nvSpPr>
          <p:spPr>
            <a:xfrm>
              <a:off x="2632059" y="3584797"/>
              <a:ext cx="86639"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526483D5-9B57-8945-A6E7-A4F689C095A5}"/>
                </a:ext>
              </a:extLst>
            </p:cNvPr>
            <p:cNvSpPr/>
            <p:nvPr/>
          </p:nvSpPr>
          <p:spPr>
            <a:xfrm>
              <a:off x="2637416" y="3915665"/>
              <a:ext cx="86639" cy="256032"/>
            </a:xfrm>
            <a:custGeom>
              <a:avLst/>
              <a:gdLst>
                <a:gd name="connsiteX0" fmla="*/ 0 w 86639"/>
                <a:gd name="connsiteY0" fmla="*/ 0 h 256032"/>
                <a:gd name="connsiteX1" fmla="*/ 86639 w 86639"/>
                <a:gd name="connsiteY1" fmla="*/ 0 h 256032"/>
                <a:gd name="connsiteX2" fmla="*/ 86639 w 86639"/>
                <a:gd name="connsiteY2" fmla="*/ 256032 h 256032"/>
                <a:gd name="connsiteX3" fmla="*/ 0 w 86639"/>
                <a:gd name="connsiteY3" fmla="*/ 256032 h 256032"/>
                <a:gd name="connsiteX4" fmla="*/ 0 w 86639"/>
                <a:gd name="connsiteY4" fmla="*/ 0 h 256032"/>
                <a:gd name="connsiteX0" fmla="*/ 0 w 99339"/>
                <a:gd name="connsiteY0" fmla="*/ 0 h 256032"/>
                <a:gd name="connsiteX1" fmla="*/ 86639 w 99339"/>
                <a:gd name="connsiteY1" fmla="*/ 0 h 256032"/>
                <a:gd name="connsiteX2" fmla="*/ 99339 w 99339"/>
                <a:gd name="connsiteY2" fmla="*/ 186182 h 256032"/>
                <a:gd name="connsiteX3" fmla="*/ 0 w 99339"/>
                <a:gd name="connsiteY3" fmla="*/ 256032 h 256032"/>
                <a:gd name="connsiteX4" fmla="*/ 0 w 99339"/>
                <a:gd name="connsiteY4" fmla="*/ 0 h 256032"/>
                <a:gd name="connsiteX0" fmla="*/ 0 w 86639"/>
                <a:gd name="connsiteY0" fmla="*/ 0 h 256032"/>
                <a:gd name="connsiteX1" fmla="*/ 86639 w 86639"/>
                <a:gd name="connsiteY1" fmla="*/ 0 h 256032"/>
                <a:gd name="connsiteX2" fmla="*/ 86639 w 86639"/>
                <a:gd name="connsiteY2" fmla="*/ 192532 h 256032"/>
                <a:gd name="connsiteX3" fmla="*/ 0 w 86639"/>
                <a:gd name="connsiteY3" fmla="*/ 256032 h 256032"/>
                <a:gd name="connsiteX4" fmla="*/ 0 w 86639"/>
                <a:gd name="connsiteY4" fmla="*/ 0 h 25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39" h="256032">
                  <a:moveTo>
                    <a:pt x="0" y="0"/>
                  </a:moveTo>
                  <a:lnTo>
                    <a:pt x="86639" y="0"/>
                  </a:lnTo>
                  <a:lnTo>
                    <a:pt x="86639" y="192532"/>
                  </a:lnTo>
                  <a:lnTo>
                    <a:pt x="0" y="256032"/>
                  </a:lnTo>
                  <a:lnTo>
                    <a:pt x="0" y="0"/>
                  </a:ln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4" name="Rectangle 93">
              <a:extLst>
                <a:ext uri="{FF2B5EF4-FFF2-40B4-BE49-F238E27FC236}">
                  <a16:creationId xmlns:a16="http://schemas.microsoft.com/office/drawing/2014/main" id="{2CF23857-59A4-D346-B96B-537C5D299F88}"/>
                </a:ext>
              </a:extLst>
            </p:cNvPr>
            <p:cNvSpPr/>
            <p:nvPr/>
          </p:nvSpPr>
          <p:spPr>
            <a:xfrm rot="10800000">
              <a:off x="2804108" y="3722586"/>
              <a:ext cx="86639" cy="228600"/>
            </a:xfrm>
            <a:custGeom>
              <a:avLst/>
              <a:gdLst>
                <a:gd name="connsiteX0" fmla="*/ 0 w 86639"/>
                <a:gd name="connsiteY0" fmla="*/ 0 h 228600"/>
                <a:gd name="connsiteX1" fmla="*/ 86639 w 86639"/>
                <a:gd name="connsiteY1" fmla="*/ 0 h 228600"/>
                <a:gd name="connsiteX2" fmla="*/ 86639 w 86639"/>
                <a:gd name="connsiteY2" fmla="*/ 228600 h 228600"/>
                <a:gd name="connsiteX3" fmla="*/ 0 w 86639"/>
                <a:gd name="connsiteY3" fmla="*/ 228600 h 228600"/>
                <a:gd name="connsiteX4" fmla="*/ 0 w 86639"/>
                <a:gd name="connsiteY4" fmla="*/ 0 h 228600"/>
                <a:gd name="connsiteX0" fmla="*/ 12700 w 86639"/>
                <a:gd name="connsiteY0" fmla="*/ 168275 h 228600"/>
                <a:gd name="connsiteX1" fmla="*/ 86639 w 86639"/>
                <a:gd name="connsiteY1" fmla="*/ 0 h 228600"/>
                <a:gd name="connsiteX2" fmla="*/ 86639 w 86639"/>
                <a:gd name="connsiteY2" fmla="*/ 228600 h 228600"/>
                <a:gd name="connsiteX3" fmla="*/ 0 w 86639"/>
                <a:gd name="connsiteY3" fmla="*/ 228600 h 228600"/>
                <a:gd name="connsiteX4" fmla="*/ 12700 w 86639"/>
                <a:gd name="connsiteY4" fmla="*/ 16827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39" h="228600">
                  <a:moveTo>
                    <a:pt x="12700" y="168275"/>
                  </a:moveTo>
                  <a:lnTo>
                    <a:pt x="86639" y="0"/>
                  </a:lnTo>
                  <a:lnTo>
                    <a:pt x="86639" y="228600"/>
                  </a:lnTo>
                  <a:lnTo>
                    <a:pt x="0" y="228600"/>
                  </a:lnTo>
                  <a:lnTo>
                    <a:pt x="12700" y="16827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C223E51-B170-6242-8265-5AC375086A48}"/>
                </a:ext>
              </a:extLst>
            </p:cNvPr>
            <p:cNvSpPr/>
            <p:nvPr/>
          </p:nvSpPr>
          <p:spPr>
            <a:xfrm rot="10800000">
              <a:off x="2798329" y="3481165"/>
              <a:ext cx="86639" cy="25603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7" name="Rectangle 96">
              <a:extLst>
                <a:ext uri="{FF2B5EF4-FFF2-40B4-BE49-F238E27FC236}">
                  <a16:creationId xmlns:a16="http://schemas.microsoft.com/office/drawing/2014/main" id="{4C865202-599C-5B4C-ABE2-EEBC31FE10A6}"/>
                </a:ext>
              </a:extLst>
            </p:cNvPr>
            <p:cNvSpPr/>
            <p:nvPr/>
          </p:nvSpPr>
          <p:spPr>
            <a:xfrm rot="10800000">
              <a:off x="2159954" y="3722585"/>
              <a:ext cx="92222" cy="312911"/>
            </a:xfrm>
            <a:custGeom>
              <a:avLst/>
              <a:gdLst>
                <a:gd name="connsiteX0" fmla="*/ 0 w 89047"/>
                <a:gd name="connsiteY0" fmla="*/ 0 h 312911"/>
                <a:gd name="connsiteX1" fmla="*/ 89047 w 89047"/>
                <a:gd name="connsiteY1" fmla="*/ 0 h 312911"/>
                <a:gd name="connsiteX2" fmla="*/ 89047 w 89047"/>
                <a:gd name="connsiteY2" fmla="*/ 312911 h 312911"/>
                <a:gd name="connsiteX3" fmla="*/ 0 w 89047"/>
                <a:gd name="connsiteY3" fmla="*/ 312911 h 312911"/>
                <a:gd name="connsiteX4" fmla="*/ 0 w 89047"/>
                <a:gd name="connsiteY4" fmla="*/ 0 h 312911"/>
                <a:gd name="connsiteX0" fmla="*/ 3175 w 92222"/>
                <a:gd name="connsiteY0" fmla="*/ 0 h 312911"/>
                <a:gd name="connsiteX1" fmla="*/ 92222 w 92222"/>
                <a:gd name="connsiteY1" fmla="*/ 0 h 312911"/>
                <a:gd name="connsiteX2" fmla="*/ 92222 w 92222"/>
                <a:gd name="connsiteY2" fmla="*/ 312911 h 312911"/>
                <a:gd name="connsiteX3" fmla="*/ 0 w 92222"/>
                <a:gd name="connsiteY3" fmla="*/ 33511 h 312911"/>
                <a:gd name="connsiteX4" fmla="*/ 3175 w 92222"/>
                <a:gd name="connsiteY4" fmla="*/ 0 h 31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22" h="312911">
                  <a:moveTo>
                    <a:pt x="3175" y="0"/>
                  </a:moveTo>
                  <a:lnTo>
                    <a:pt x="92222" y="0"/>
                  </a:lnTo>
                  <a:lnTo>
                    <a:pt x="92222" y="312911"/>
                  </a:lnTo>
                  <a:lnTo>
                    <a:pt x="0" y="33511"/>
                  </a:lnTo>
                  <a:lnTo>
                    <a:pt x="3175"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581F2A16-2737-974C-AA34-A61F3DD91AE8}"/>
                </a:ext>
              </a:extLst>
            </p:cNvPr>
            <p:cNvSpPr/>
            <p:nvPr/>
          </p:nvSpPr>
          <p:spPr>
            <a:xfrm rot="10800000">
              <a:off x="2165285" y="4025842"/>
              <a:ext cx="86639" cy="1820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9" name="Rectangle 98">
              <a:extLst>
                <a:ext uri="{FF2B5EF4-FFF2-40B4-BE49-F238E27FC236}">
                  <a16:creationId xmlns:a16="http://schemas.microsoft.com/office/drawing/2014/main" id="{364C7ED5-4B17-B443-BE26-655712601665}"/>
                </a:ext>
              </a:extLst>
            </p:cNvPr>
            <p:cNvSpPr/>
            <p:nvPr/>
          </p:nvSpPr>
          <p:spPr>
            <a:xfrm rot="10800000">
              <a:off x="2016240" y="3819556"/>
              <a:ext cx="8663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DC58C29C-5E26-A641-A303-A6E5E028AB46}"/>
                </a:ext>
              </a:extLst>
            </p:cNvPr>
            <p:cNvSpPr/>
            <p:nvPr/>
          </p:nvSpPr>
          <p:spPr>
            <a:xfrm rot="10800000">
              <a:off x="2018120" y="3524830"/>
              <a:ext cx="86639" cy="297815"/>
            </a:xfrm>
            <a:custGeom>
              <a:avLst/>
              <a:gdLst>
                <a:gd name="connsiteX0" fmla="*/ 0 w 86639"/>
                <a:gd name="connsiteY0" fmla="*/ 0 h 320040"/>
                <a:gd name="connsiteX1" fmla="*/ 86639 w 86639"/>
                <a:gd name="connsiteY1" fmla="*/ 0 h 320040"/>
                <a:gd name="connsiteX2" fmla="*/ 86639 w 86639"/>
                <a:gd name="connsiteY2" fmla="*/ 320040 h 320040"/>
                <a:gd name="connsiteX3" fmla="*/ 0 w 86639"/>
                <a:gd name="connsiteY3" fmla="*/ 320040 h 320040"/>
                <a:gd name="connsiteX4" fmla="*/ 0 w 86639"/>
                <a:gd name="connsiteY4" fmla="*/ 0 h 320040"/>
                <a:gd name="connsiteX0" fmla="*/ 0 w 86639"/>
                <a:gd name="connsiteY0" fmla="*/ 0 h 320040"/>
                <a:gd name="connsiteX1" fmla="*/ 86639 w 86639"/>
                <a:gd name="connsiteY1" fmla="*/ 0 h 320040"/>
                <a:gd name="connsiteX2" fmla="*/ 86639 w 86639"/>
                <a:gd name="connsiteY2" fmla="*/ 320040 h 320040"/>
                <a:gd name="connsiteX3" fmla="*/ 0 w 86639"/>
                <a:gd name="connsiteY3" fmla="*/ 215265 h 320040"/>
                <a:gd name="connsiteX4" fmla="*/ 0 w 86639"/>
                <a:gd name="connsiteY4" fmla="*/ 0 h 320040"/>
                <a:gd name="connsiteX0" fmla="*/ 0 w 86639"/>
                <a:gd name="connsiteY0" fmla="*/ 0 h 297815"/>
                <a:gd name="connsiteX1" fmla="*/ 86639 w 86639"/>
                <a:gd name="connsiteY1" fmla="*/ 0 h 297815"/>
                <a:gd name="connsiteX2" fmla="*/ 86639 w 86639"/>
                <a:gd name="connsiteY2" fmla="*/ 297815 h 297815"/>
                <a:gd name="connsiteX3" fmla="*/ 0 w 86639"/>
                <a:gd name="connsiteY3" fmla="*/ 215265 h 297815"/>
                <a:gd name="connsiteX4" fmla="*/ 0 w 86639"/>
                <a:gd name="connsiteY4" fmla="*/ 0 h 297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39" h="297815">
                  <a:moveTo>
                    <a:pt x="0" y="0"/>
                  </a:moveTo>
                  <a:lnTo>
                    <a:pt x="86639" y="0"/>
                  </a:lnTo>
                  <a:lnTo>
                    <a:pt x="86639" y="297815"/>
                  </a:lnTo>
                  <a:lnTo>
                    <a:pt x="0" y="215265"/>
                  </a:lnTo>
                  <a:lnTo>
                    <a:pt x="0" y="0"/>
                  </a:ln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1" name="Rectangle 100">
              <a:extLst>
                <a:ext uri="{FF2B5EF4-FFF2-40B4-BE49-F238E27FC236}">
                  <a16:creationId xmlns:a16="http://schemas.microsoft.com/office/drawing/2014/main" id="{0A7B77DF-88EB-DD48-8206-50601307C31B}"/>
                </a:ext>
              </a:extLst>
            </p:cNvPr>
            <p:cNvSpPr/>
            <p:nvPr/>
          </p:nvSpPr>
          <p:spPr>
            <a:xfrm>
              <a:off x="1873480" y="3494337"/>
              <a:ext cx="8663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235F836-5340-D24F-A6C5-51C3E0917B9E}"/>
                </a:ext>
              </a:extLst>
            </p:cNvPr>
            <p:cNvSpPr/>
            <p:nvPr/>
          </p:nvSpPr>
          <p:spPr>
            <a:xfrm>
              <a:off x="1874046" y="3725654"/>
              <a:ext cx="88677" cy="2121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78BA7E1D-A02D-E941-98D5-D81D5485B1C7}"/>
                </a:ext>
              </a:extLst>
            </p:cNvPr>
            <p:cNvSpPr/>
            <p:nvPr/>
          </p:nvSpPr>
          <p:spPr>
            <a:xfrm>
              <a:off x="3808455" y="3843937"/>
              <a:ext cx="86639" cy="18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64DC6E2-C912-8C4D-93F5-4CA749F82863}"/>
                </a:ext>
              </a:extLst>
            </p:cNvPr>
            <p:cNvSpPr/>
            <p:nvPr/>
          </p:nvSpPr>
          <p:spPr>
            <a:xfrm>
              <a:off x="3807129" y="4025842"/>
              <a:ext cx="86639" cy="1820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5" name="Rectangle 104">
              <a:extLst>
                <a:ext uri="{FF2B5EF4-FFF2-40B4-BE49-F238E27FC236}">
                  <a16:creationId xmlns:a16="http://schemas.microsoft.com/office/drawing/2014/main" id="{F1576CE8-F6B8-674C-A5C2-FDB0A941B376}"/>
                </a:ext>
              </a:extLst>
            </p:cNvPr>
            <p:cNvSpPr/>
            <p:nvPr/>
          </p:nvSpPr>
          <p:spPr>
            <a:xfrm>
              <a:off x="3939894" y="3583381"/>
              <a:ext cx="86639"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92">
              <a:extLst>
                <a:ext uri="{FF2B5EF4-FFF2-40B4-BE49-F238E27FC236}">
                  <a16:creationId xmlns:a16="http://schemas.microsoft.com/office/drawing/2014/main" id="{0D2290FE-AE46-E54A-8CE4-5359E4F1AE0E}"/>
                </a:ext>
              </a:extLst>
            </p:cNvPr>
            <p:cNvSpPr/>
            <p:nvPr/>
          </p:nvSpPr>
          <p:spPr>
            <a:xfrm>
              <a:off x="3945251" y="3914249"/>
              <a:ext cx="86639" cy="256032"/>
            </a:xfrm>
            <a:custGeom>
              <a:avLst/>
              <a:gdLst>
                <a:gd name="connsiteX0" fmla="*/ 0 w 86639"/>
                <a:gd name="connsiteY0" fmla="*/ 0 h 256032"/>
                <a:gd name="connsiteX1" fmla="*/ 86639 w 86639"/>
                <a:gd name="connsiteY1" fmla="*/ 0 h 256032"/>
                <a:gd name="connsiteX2" fmla="*/ 86639 w 86639"/>
                <a:gd name="connsiteY2" fmla="*/ 256032 h 256032"/>
                <a:gd name="connsiteX3" fmla="*/ 0 w 86639"/>
                <a:gd name="connsiteY3" fmla="*/ 256032 h 256032"/>
                <a:gd name="connsiteX4" fmla="*/ 0 w 86639"/>
                <a:gd name="connsiteY4" fmla="*/ 0 h 256032"/>
                <a:gd name="connsiteX0" fmla="*/ 0 w 99339"/>
                <a:gd name="connsiteY0" fmla="*/ 0 h 256032"/>
                <a:gd name="connsiteX1" fmla="*/ 86639 w 99339"/>
                <a:gd name="connsiteY1" fmla="*/ 0 h 256032"/>
                <a:gd name="connsiteX2" fmla="*/ 99339 w 99339"/>
                <a:gd name="connsiteY2" fmla="*/ 186182 h 256032"/>
                <a:gd name="connsiteX3" fmla="*/ 0 w 99339"/>
                <a:gd name="connsiteY3" fmla="*/ 256032 h 256032"/>
                <a:gd name="connsiteX4" fmla="*/ 0 w 99339"/>
                <a:gd name="connsiteY4" fmla="*/ 0 h 256032"/>
                <a:gd name="connsiteX0" fmla="*/ 0 w 86639"/>
                <a:gd name="connsiteY0" fmla="*/ 0 h 256032"/>
                <a:gd name="connsiteX1" fmla="*/ 86639 w 86639"/>
                <a:gd name="connsiteY1" fmla="*/ 0 h 256032"/>
                <a:gd name="connsiteX2" fmla="*/ 86639 w 86639"/>
                <a:gd name="connsiteY2" fmla="*/ 192532 h 256032"/>
                <a:gd name="connsiteX3" fmla="*/ 0 w 86639"/>
                <a:gd name="connsiteY3" fmla="*/ 256032 h 256032"/>
                <a:gd name="connsiteX4" fmla="*/ 0 w 86639"/>
                <a:gd name="connsiteY4" fmla="*/ 0 h 25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39" h="256032">
                  <a:moveTo>
                    <a:pt x="0" y="0"/>
                  </a:moveTo>
                  <a:lnTo>
                    <a:pt x="86639" y="0"/>
                  </a:lnTo>
                  <a:lnTo>
                    <a:pt x="86639" y="192532"/>
                  </a:lnTo>
                  <a:lnTo>
                    <a:pt x="0" y="256032"/>
                  </a:lnTo>
                  <a:lnTo>
                    <a:pt x="0" y="0"/>
                  </a:ln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7" name="Rectangle 93">
              <a:extLst>
                <a:ext uri="{FF2B5EF4-FFF2-40B4-BE49-F238E27FC236}">
                  <a16:creationId xmlns:a16="http://schemas.microsoft.com/office/drawing/2014/main" id="{D8BB8DAA-7B14-154E-B5E1-A94CA0074F89}"/>
                </a:ext>
              </a:extLst>
            </p:cNvPr>
            <p:cNvSpPr/>
            <p:nvPr/>
          </p:nvSpPr>
          <p:spPr>
            <a:xfrm rot="10800000">
              <a:off x="4111943" y="3721170"/>
              <a:ext cx="86639" cy="228600"/>
            </a:xfrm>
            <a:custGeom>
              <a:avLst/>
              <a:gdLst>
                <a:gd name="connsiteX0" fmla="*/ 0 w 86639"/>
                <a:gd name="connsiteY0" fmla="*/ 0 h 228600"/>
                <a:gd name="connsiteX1" fmla="*/ 86639 w 86639"/>
                <a:gd name="connsiteY1" fmla="*/ 0 h 228600"/>
                <a:gd name="connsiteX2" fmla="*/ 86639 w 86639"/>
                <a:gd name="connsiteY2" fmla="*/ 228600 h 228600"/>
                <a:gd name="connsiteX3" fmla="*/ 0 w 86639"/>
                <a:gd name="connsiteY3" fmla="*/ 228600 h 228600"/>
                <a:gd name="connsiteX4" fmla="*/ 0 w 86639"/>
                <a:gd name="connsiteY4" fmla="*/ 0 h 228600"/>
                <a:gd name="connsiteX0" fmla="*/ 12700 w 86639"/>
                <a:gd name="connsiteY0" fmla="*/ 168275 h 228600"/>
                <a:gd name="connsiteX1" fmla="*/ 86639 w 86639"/>
                <a:gd name="connsiteY1" fmla="*/ 0 h 228600"/>
                <a:gd name="connsiteX2" fmla="*/ 86639 w 86639"/>
                <a:gd name="connsiteY2" fmla="*/ 228600 h 228600"/>
                <a:gd name="connsiteX3" fmla="*/ 0 w 86639"/>
                <a:gd name="connsiteY3" fmla="*/ 228600 h 228600"/>
                <a:gd name="connsiteX4" fmla="*/ 12700 w 86639"/>
                <a:gd name="connsiteY4" fmla="*/ 16827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39" h="228600">
                  <a:moveTo>
                    <a:pt x="12700" y="168275"/>
                  </a:moveTo>
                  <a:lnTo>
                    <a:pt x="86639" y="0"/>
                  </a:lnTo>
                  <a:lnTo>
                    <a:pt x="86639" y="228600"/>
                  </a:lnTo>
                  <a:lnTo>
                    <a:pt x="0" y="228600"/>
                  </a:lnTo>
                  <a:lnTo>
                    <a:pt x="12700" y="16827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C5B0C95C-A35E-D64A-9300-9FE66EFE3507}"/>
                </a:ext>
              </a:extLst>
            </p:cNvPr>
            <p:cNvSpPr/>
            <p:nvPr/>
          </p:nvSpPr>
          <p:spPr>
            <a:xfrm rot="10800000">
              <a:off x="4106164" y="3479749"/>
              <a:ext cx="86639" cy="25603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9" name="Rectangle 108">
              <a:extLst>
                <a:ext uri="{FF2B5EF4-FFF2-40B4-BE49-F238E27FC236}">
                  <a16:creationId xmlns:a16="http://schemas.microsoft.com/office/drawing/2014/main" id="{4D97FD39-9258-D44C-8C7E-3F955D208492}"/>
                </a:ext>
              </a:extLst>
            </p:cNvPr>
            <p:cNvSpPr/>
            <p:nvPr/>
          </p:nvSpPr>
          <p:spPr>
            <a:xfrm>
              <a:off x="5056442" y="3890936"/>
              <a:ext cx="86639" cy="122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F8015443-2F76-D440-A7F9-95CC9FDC9D98}"/>
                </a:ext>
              </a:extLst>
            </p:cNvPr>
            <p:cNvSpPr/>
            <p:nvPr/>
          </p:nvSpPr>
          <p:spPr>
            <a:xfrm>
              <a:off x="5055116" y="4013357"/>
              <a:ext cx="86639" cy="1820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1" name="Rectangle 110">
              <a:extLst>
                <a:ext uri="{FF2B5EF4-FFF2-40B4-BE49-F238E27FC236}">
                  <a16:creationId xmlns:a16="http://schemas.microsoft.com/office/drawing/2014/main" id="{0DBEC89A-C4D2-734B-98B9-F122CE674919}"/>
                </a:ext>
              </a:extLst>
            </p:cNvPr>
            <p:cNvSpPr/>
            <p:nvPr/>
          </p:nvSpPr>
          <p:spPr>
            <a:xfrm>
              <a:off x="5187881" y="3610064"/>
              <a:ext cx="86639" cy="280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92">
              <a:extLst>
                <a:ext uri="{FF2B5EF4-FFF2-40B4-BE49-F238E27FC236}">
                  <a16:creationId xmlns:a16="http://schemas.microsoft.com/office/drawing/2014/main" id="{D58C23FC-39C7-4744-BE1A-3020916536B1}"/>
                </a:ext>
              </a:extLst>
            </p:cNvPr>
            <p:cNvSpPr/>
            <p:nvPr/>
          </p:nvSpPr>
          <p:spPr>
            <a:xfrm>
              <a:off x="5193238" y="3901764"/>
              <a:ext cx="86639" cy="256032"/>
            </a:xfrm>
            <a:custGeom>
              <a:avLst/>
              <a:gdLst>
                <a:gd name="connsiteX0" fmla="*/ 0 w 86639"/>
                <a:gd name="connsiteY0" fmla="*/ 0 h 256032"/>
                <a:gd name="connsiteX1" fmla="*/ 86639 w 86639"/>
                <a:gd name="connsiteY1" fmla="*/ 0 h 256032"/>
                <a:gd name="connsiteX2" fmla="*/ 86639 w 86639"/>
                <a:gd name="connsiteY2" fmla="*/ 256032 h 256032"/>
                <a:gd name="connsiteX3" fmla="*/ 0 w 86639"/>
                <a:gd name="connsiteY3" fmla="*/ 256032 h 256032"/>
                <a:gd name="connsiteX4" fmla="*/ 0 w 86639"/>
                <a:gd name="connsiteY4" fmla="*/ 0 h 256032"/>
                <a:gd name="connsiteX0" fmla="*/ 0 w 99339"/>
                <a:gd name="connsiteY0" fmla="*/ 0 h 256032"/>
                <a:gd name="connsiteX1" fmla="*/ 86639 w 99339"/>
                <a:gd name="connsiteY1" fmla="*/ 0 h 256032"/>
                <a:gd name="connsiteX2" fmla="*/ 99339 w 99339"/>
                <a:gd name="connsiteY2" fmla="*/ 186182 h 256032"/>
                <a:gd name="connsiteX3" fmla="*/ 0 w 99339"/>
                <a:gd name="connsiteY3" fmla="*/ 256032 h 256032"/>
                <a:gd name="connsiteX4" fmla="*/ 0 w 99339"/>
                <a:gd name="connsiteY4" fmla="*/ 0 h 256032"/>
                <a:gd name="connsiteX0" fmla="*/ 0 w 86639"/>
                <a:gd name="connsiteY0" fmla="*/ 0 h 256032"/>
                <a:gd name="connsiteX1" fmla="*/ 86639 w 86639"/>
                <a:gd name="connsiteY1" fmla="*/ 0 h 256032"/>
                <a:gd name="connsiteX2" fmla="*/ 86639 w 86639"/>
                <a:gd name="connsiteY2" fmla="*/ 192532 h 256032"/>
                <a:gd name="connsiteX3" fmla="*/ 0 w 86639"/>
                <a:gd name="connsiteY3" fmla="*/ 256032 h 256032"/>
                <a:gd name="connsiteX4" fmla="*/ 0 w 86639"/>
                <a:gd name="connsiteY4" fmla="*/ 0 h 256032"/>
                <a:gd name="connsiteX0" fmla="*/ 0 w 86639"/>
                <a:gd name="connsiteY0" fmla="*/ 0 h 256032"/>
                <a:gd name="connsiteX1" fmla="*/ 86639 w 86639"/>
                <a:gd name="connsiteY1" fmla="*/ 0 h 256032"/>
                <a:gd name="connsiteX2" fmla="*/ 86639 w 86639"/>
                <a:gd name="connsiteY2" fmla="*/ 173482 h 256032"/>
                <a:gd name="connsiteX3" fmla="*/ 0 w 86639"/>
                <a:gd name="connsiteY3" fmla="*/ 256032 h 256032"/>
                <a:gd name="connsiteX4" fmla="*/ 0 w 86639"/>
                <a:gd name="connsiteY4" fmla="*/ 0 h 25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39" h="256032">
                  <a:moveTo>
                    <a:pt x="0" y="0"/>
                  </a:moveTo>
                  <a:lnTo>
                    <a:pt x="86639" y="0"/>
                  </a:lnTo>
                  <a:lnTo>
                    <a:pt x="86639" y="173482"/>
                  </a:lnTo>
                  <a:lnTo>
                    <a:pt x="0" y="256032"/>
                  </a:lnTo>
                  <a:lnTo>
                    <a:pt x="0" y="0"/>
                  </a:ln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3" name="Rectangle 93">
              <a:extLst>
                <a:ext uri="{FF2B5EF4-FFF2-40B4-BE49-F238E27FC236}">
                  <a16:creationId xmlns:a16="http://schemas.microsoft.com/office/drawing/2014/main" id="{3B4F7AC6-D2C6-D044-9AC8-1B3F436025F6}"/>
                </a:ext>
              </a:extLst>
            </p:cNvPr>
            <p:cNvSpPr/>
            <p:nvPr/>
          </p:nvSpPr>
          <p:spPr>
            <a:xfrm rot="10800000">
              <a:off x="5359930" y="3708685"/>
              <a:ext cx="86639" cy="228600"/>
            </a:xfrm>
            <a:custGeom>
              <a:avLst/>
              <a:gdLst>
                <a:gd name="connsiteX0" fmla="*/ 0 w 86639"/>
                <a:gd name="connsiteY0" fmla="*/ 0 h 228600"/>
                <a:gd name="connsiteX1" fmla="*/ 86639 w 86639"/>
                <a:gd name="connsiteY1" fmla="*/ 0 h 228600"/>
                <a:gd name="connsiteX2" fmla="*/ 86639 w 86639"/>
                <a:gd name="connsiteY2" fmla="*/ 228600 h 228600"/>
                <a:gd name="connsiteX3" fmla="*/ 0 w 86639"/>
                <a:gd name="connsiteY3" fmla="*/ 228600 h 228600"/>
                <a:gd name="connsiteX4" fmla="*/ 0 w 86639"/>
                <a:gd name="connsiteY4" fmla="*/ 0 h 228600"/>
                <a:gd name="connsiteX0" fmla="*/ 12700 w 86639"/>
                <a:gd name="connsiteY0" fmla="*/ 168275 h 228600"/>
                <a:gd name="connsiteX1" fmla="*/ 86639 w 86639"/>
                <a:gd name="connsiteY1" fmla="*/ 0 h 228600"/>
                <a:gd name="connsiteX2" fmla="*/ 86639 w 86639"/>
                <a:gd name="connsiteY2" fmla="*/ 228600 h 228600"/>
                <a:gd name="connsiteX3" fmla="*/ 0 w 86639"/>
                <a:gd name="connsiteY3" fmla="*/ 228600 h 228600"/>
                <a:gd name="connsiteX4" fmla="*/ 12700 w 86639"/>
                <a:gd name="connsiteY4" fmla="*/ 16827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39" h="228600">
                  <a:moveTo>
                    <a:pt x="12700" y="168275"/>
                  </a:moveTo>
                  <a:lnTo>
                    <a:pt x="86639" y="0"/>
                  </a:lnTo>
                  <a:lnTo>
                    <a:pt x="86639" y="228600"/>
                  </a:lnTo>
                  <a:lnTo>
                    <a:pt x="0" y="228600"/>
                  </a:lnTo>
                  <a:lnTo>
                    <a:pt x="12700" y="16827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5F167111-FB42-DF48-B646-B49643A10868}"/>
                </a:ext>
              </a:extLst>
            </p:cNvPr>
            <p:cNvSpPr/>
            <p:nvPr/>
          </p:nvSpPr>
          <p:spPr>
            <a:xfrm rot="10800000">
              <a:off x="5354151" y="3467264"/>
              <a:ext cx="86639" cy="25603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5" name="Rectangle 114">
              <a:extLst>
                <a:ext uri="{FF2B5EF4-FFF2-40B4-BE49-F238E27FC236}">
                  <a16:creationId xmlns:a16="http://schemas.microsoft.com/office/drawing/2014/main" id="{9BE652A1-013C-1F49-BB3C-0CCC644CA88A}"/>
                </a:ext>
              </a:extLst>
            </p:cNvPr>
            <p:cNvSpPr/>
            <p:nvPr/>
          </p:nvSpPr>
          <p:spPr>
            <a:xfrm>
              <a:off x="6354411" y="3890936"/>
              <a:ext cx="86639" cy="11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4C800A76-3E95-6846-91AD-47A112F6D354}"/>
                </a:ext>
              </a:extLst>
            </p:cNvPr>
            <p:cNvSpPr/>
            <p:nvPr/>
          </p:nvSpPr>
          <p:spPr>
            <a:xfrm>
              <a:off x="6353085" y="4006177"/>
              <a:ext cx="86639" cy="1820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7" name="Rectangle 116">
              <a:extLst>
                <a:ext uri="{FF2B5EF4-FFF2-40B4-BE49-F238E27FC236}">
                  <a16:creationId xmlns:a16="http://schemas.microsoft.com/office/drawing/2014/main" id="{3E247D60-EEB4-6346-B63C-24C694ABB9DB}"/>
                </a:ext>
              </a:extLst>
            </p:cNvPr>
            <p:cNvSpPr/>
            <p:nvPr/>
          </p:nvSpPr>
          <p:spPr>
            <a:xfrm>
              <a:off x="6489025" y="3610064"/>
              <a:ext cx="86639" cy="273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92">
              <a:extLst>
                <a:ext uri="{FF2B5EF4-FFF2-40B4-BE49-F238E27FC236}">
                  <a16:creationId xmlns:a16="http://schemas.microsoft.com/office/drawing/2014/main" id="{42276C4E-252C-194D-8B1A-17B4E53DA1C0}"/>
                </a:ext>
              </a:extLst>
            </p:cNvPr>
            <p:cNvSpPr/>
            <p:nvPr/>
          </p:nvSpPr>
          <p:spPr>
            <a:xfrm>
              <a:off x="6491207" y="3888234"/>
              <a:ext cx="86639" cy="256032"/>
            </a:xfrm>
            <a:custGeom>
              <a:avLst/>
              <a:gdLst>
                <a:gd name="connsiteX0" fmla="*/ 0 w 86639"/>
                <a:gd name="connsiteY0" fmla="*/ 0 h 256032"/>
                <a:gd name="connsiteX1" fmla="*/ 86639 w 86639"/>
                <a:gd name="connsiteY1" fmla="*/ 0 h 256032"/>
                <a:gd name="connsiteX2" fmla="*/ 86639 w 86639"/>
                <a:gd name="connsiteY2" fmla="*/ 256032 h 256032"/>
                <a:gd name="connsiteX3" fmla="*/ 0 w 86639"/>
                <a:gd name="connsiteY3" fmla="*/ 256032 h 256032"/>
                <a:gd name="connsiteX4" fmla="*/ 0 w 86639"/>
                <a:gd name="connsiteY4" fmla="*/ 0 h 256032"/>
                <a:gd name="connsiteX0" fmla="*/ 0 w 99339"/>
                <a:gd name="connsiteY0" fmla="*/ 0 h 256032"/>
                <a:gd name="connsiteX1" fmla="*/ 86639 w 99339"/>
                <a:gd name="connsiteY1" fmla="*/ 0 h 256032"/>
                <a:gd name="connsiteX2" fmla="*/ 99339 w 99339"/>
                <a:gd name="connsiteY2" fmla="*/ 186182 h 256032"/>
                <a:gd name="connsiteX3" fmla="*/ 0 w 99339"/>
                <a:gd name="connsiteY3" fmla="*/ 256032 h 256032"/>
                <a:gd name="connsiteX4" fmla="*/ 0 w 99339"/>
                <a:gd name="connsiteY4" fmla="*/ 0 h 256032"/>
                <a:gd name="connsiteX0" fmla="*/ 0 w 86639"/>
                <a:gd name="connsiteY0" fmla="*/ 0 h 256032"/>
                <a:gd name="connsiteX1" fmla="*/ 86639 w 86639"/>
                <a:gd name="connsiteY1" fmla="*/ 0 h 256032"/>
                <a:gd name="connsiteX2" fmla="*/ 86639 w 86639"/>
                <a:gd name="connsiteY2" fmla="*/ 192532 h 256032"/>
                <a:gd name="connsiteX3" fmla="*/ 0 w 86639"/>
                <a:gd name="connsiteY3" fmla="*/ 256032 h 256032"/>
                <a:gd name="connsiteX4" fmla="*/ 0 w 86639"/>
                <a:gd name="connsiteY4" fmla="*/ 0 h 256032"/>
                <a:gd name="connsiteX0" fmla="*/ 0 w 92989"/>
                <a:gd name="connsiteY0" fmla="*/ 0 h 256032"/>
                <a:gd name="connsiteX1" fmla="*/ 86639 w 92989"/>
                <a:gd name="connsiteY1" fmla="*/ 0 h 256032"/>
                <a:gd name="connsiteX2" fmla="*/ 92989 w 92989"/>
                <a:gd name="connsiteY2" fmla="*/ 170307 h 256032"/>
                <a:gd name="connsiteX3" fmla="*/ 0 w 92989"/>
                <a:gd name="connsiteY3" fmla="*/ 256032 h 256032"/>
                <a:gd name="connsiteX4" fmla="*/ 0 w 92989"/>
                <a:gd name="connsiteY4" fmla="*/ 0 h 256032"/>
                <a:gd name="connsiteX0" fmla="*/ 0 w 86639"/>
                <a:gd name="connsiteY0" fmla="*/ 0 h 256032"/>
                <a:gd name="connsiteX1" fmla="*/ 86639 w 86639"/>
                <a:gd name="connsiteY1" fmla="*/ 0 h 256032"/>
                <a:gd name="connsiteX2" fmla="*/ 83464 w 86639"/>
                <a:gd name="connsiteY2" fmla="*/ 176657 h 256032"/>
                <a:gd name="connsiteX3" fmla="*/ 0 w 86639"/>
                <a:gd name="connsiteY3" fmla="*/ 256032 h 256032"/>
                <a:gd name="connsiteX4" fmla="*/ 0 w 86639"/>
                <a:gd name="connsiteY4" fmla="*/ 0 h 25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39" h="256032">
                  <a:moveTo>
                    <a:pt x="0" y="0"/>
                  </a:moveTo>
                  <a:lnTo>
                    <a:pt x="86639" y="0"/>
                  </a:lnTo>
                  <a:cubicBezTo>
                    <a:pt x="85581" y="58886"/>
                    <a:pt x="84522" y="117771"/>
                    <a:pt x="83464" y="176657"/>
                  </a:cubicBezTo>
                  <a:lnTo>
                    <a:pt x="0" y="256032"/>
                  </a:lnTo>
                  <a:lnTo>
                    <a:pt x="0" y="0"/>
                  </a:ln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9" name="Rectangle 93">
              <a:extLst>
                <a:ext uri="{FF2B5EF4-FFF2-40B4-BE49-F238E27FC236}">
                  <a16:creationId xmlns:a16="http://schemas.microsoft.com/office/drawing/2014/main" id="{8A0D3FBF-3365-4E4E-9542-7D22C5A4DD4A}"/>
                </a:ext>
              </a:extLst>
            </p:cNvPr>
            <p:cNvSpPr/>
            <p:nvPr/>
          </p:nvSpPr>
          <p:spPr>
            <a:xfrm rot="10800000">
              <a:off x="6657899" y="3701505"/>
              <a:ext cx="86639" cy="228600"/>
            </a:xfrm>
            <a:custGeom>
              <a:avLst/>
              <a:gdLst>
                <a:gd name="connsiteX0" fmla="*/ 0 w 86639"/>
                <a:gd name="connsiteY0" fmla="*/ 0 h 228600"/>
                <a:gd name="connsiteX1" fmla="*/ 86639 w 86639"/>
                <a:gd name="connsiteY1" fmla="*/ 0 h 228600"/>
                <a:gd name="connsiteX2" fmla="*/ 86639 w 86639"/>
                <a:gd name="connsiteY2" fmla="*/ 228600 h 228600"/>
                <a:gd name="connsiteX3" fmla="*/ 0 w 86639"/>
                <a:gd name="connsiteY3" fmla="*/ 228600 h 228600"/>
                <a:gd name="connsiteX4" fmla="*/ 0 w 86639"/>
                <a:gd name="connsiteY4" fmla="*/ 0 h 228600"/>
                <a:gd name="connsiteX0" fmla="*/ 12700 w 86639"/>
                <a:gd name="connsiteY0" fmla="*/ 168275 h 228600"/>
                <a:gd name="connsiteX1" fmla="*/ 86639 w 86639"/>
                <a:gd name="connsiteY1" fmla="*/ 0 h 228600"/>
                <a:gd name="connsiteX2" fmla="*/ 86639 w 86639"/>
                <a:gd name="connsiteY2" fmla="*/ 228600 h 228600"/>
                <a:gd name="connsiteX3" fmla="*/ 0 w 86639"/>
                <a:gd name="connsiteY3" fmla="*/ 228600 h 228600"/>
                <a:gd name="connsiteX4" fmla="*/ 12700 w 86639"/>
                <a:gd name="connsiteY4" fmla="*/ 16827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39" h="228600">
                  <a:moveTo>
                    <a:pt x="12700" y="168275"/>
                  </a:moveTo>
                  <a:lnTo>
                    <a:pt x="86639" y="0"/>
                  </a:lnTo>
                  <a:lnTo>
                    <a:pt x="86639" y="228600"/>
                  </a:lnTo>
                  <a:lnTo>
                    <a:pt x="0" y="228600"/>
                  </a:lnTo>
                  <a:lnTo>
                    <a:pt x="12700" y="16827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755EC7D7-8B5E-3A48-ADF1-EF8CD66DFD05}"/>
                </a:ext>
              </a:extLst>
            </p:cNvPr>
            <p:cNvSpPr/>
            <p:nvPr/>
          </p:nvSpPr>
          <p:spPr>
            <a:xfrm rot="10800000">
              <a:off x="6652120" y="3463259"/>
              <a:ext cx="86639" cy="25603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1" name="Rectangle 120">
              <a:extLst>
                <a:ext uri="{FF2B5EF4-FFF2-40B4-BE49-F238E27FC236}">
                  <a16:creationId xmlns:a16="http://schemas.microsoft.com/office/drawing/2014/main" id="{28918A12-4092-BE42-A2C0-DE2CAE4E2E47}"/>
                </a:ext>
              </a:extLst>
            </p:cNvPr>
            <p:cNvSpPr/>
            <p:nvPr/>
          </p:nvSpPr>
          <p:spPr>
            <a:xfrm>
              <a:off x="7611853" y="3824272"/>
              <a:ext cx="86639" cy="18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0D5E7765-4228-354B-8835-8A3F94842D56}"/>
                </a:ext>
              </a:extLst>
            </p:cNvPr>
            <p:cNvSpPr/>
            <p:nvPr/>
          </p:nvSpPr>
          <p:spPr>
            <a:xfrm>
              <a:off x="7610527" y="4006177"/>
              <a:ext cx="86639" cy="1820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3" name="Rectangle 122">
              <a:extLst>
                <a:ext uri="{FF2B5EF4-FFF2-40B4-BE49-F238E27FC236}">
                  <a16:creationId xmlns:a16="http://schemas.microsoft.com/office/drawing/2014/main" id="{A8F4989C-6C10-B947-9F3A-463A058046BB}"/>
                </a:ext>
              </a:extLst>
            </p:cNvPr>
            <p:cNvSpPr/>
            <p:nvPr/>
          </p:nvSpPr>
          <p:spPr>
            <a:xfrm>
              <a:off x="7740117" y="3573241"/>
              <a:ext cx="86639"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92">
              <a:extLst>
                <a:ext uri="{FF2B5EF4-FFF2-40B4-BE49-F238E27FC236}">
                  <a16:creationId xmlns:a16="http://schemas.microsoft.com/office/drawing/2014/main" id="{E8F066AC-0C3A-B74B-8514-F05C4065E29D}"/>
                </a:ext>
              </a:extLst>
            </p:cNvPr>
            <p:cNvSpPr/>
            <p:nvPr/>
          </p:nvSpPr>
          <p:spPr>
            <a:xfrm>
              <a:off x="7742299" y="3894584"/>
              <a:ext cx="86639" cy="256032"/>
            </a:xfrm>
            <a:custGeom>
              <a:avLst/>
              <a:gdLst>
                <a:gd name="connsiteX0" fmla="*/ 0 w 86639"/>
                <a:gd name="connsiteY0" fmla="*/ 0 h 256032"/>
                <a:gd name="connsiteX1" fmla="*/ 86639 w 86639"/>
                <a:gd name="connsiteY1" fmla="*/ 0 h 256032"/>
                <a:gd name="connsiteX2" fmla="*/ 86639 w 86639"/>
                <a:gd name="connsiteY2" fmla="*/ 256032 h 256032"/>
                <a:gd name="connsiteX3" fmla="*/ 0 w 86639"/>
                <a:gd name="connsiteY3" fmla="*/ 256032 h 256032"/>
                <a:gd name="connsiteX4" fmla="*/ 0 w 86639"/>
                <a:gd name="connsiteY4" fmla="*/ 0 h 256032"/>
                <a:gd name="connsiteX0" fmla="*/ 0 w 99339"/>
                <a:gd name="connsiteY0" fmla="*/ 0 h 256032"/>
                <a:gd name="connsiteX1" fmla="*/ 86639 w 99339"/>
                <a:gd name="connsiteY1" fmla="*/ 0 h 256032"/>
                <a:gd name="connsiteX2" fmla="*/ 99339 w 99339"/>
                <a:gd name="connsiteY2" fmla="*/ 186182 h 256032"/>
                <a:gd name="connsiteX3" fmla="*/ 0 w 99339"/>
                <a:gd name="connsiteY3" fmla="*/ 256032 h 256032"/>
                <a:gd name="connsiteX4" fmla="*/ 0 w 99339"/>
                <a:gd name="connsiteY4" fmla="*/ 0 h 256032"/>
                <a:gd name="connsiteX0" fmla="*/ 0 w 86639"/>
                <a:gd name="connsiteY0" fmla="*/ 0 h 256032"/>
                <a:gd name="connsiteX1" fmla="*/ 86639 w 86639"/>
                <a:gd name="connsiteY1" fmla="*/ 0 h 256032"/>
                <a:gd name="connsiteX2" fmla="*/ 86639 w 86639"/>
                <a:gd name="connsiteY2" fmla="*/ 192532 h 256032"/>
                <a:gd name="connsiteX3" fmla="*/ 0 w 86639"/>
                <a:gd name="connsiteY3" fmla="*/ 256032 h 256032"/>
                <a:gd name="connsiteX4" fmla="*/ 0 w 86639"/>
                <a:gd name="connsiteY4" fmla="*/ 0 h 25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39" h="256032">
                  <a:moveTo>
                    <a:pt x="0" y="0"/>
                  </a:moveTo>
                  <a:lnTo>
                    <a:pt x="86639" y="0"/>
                  </a:lnTo>
                  <a:lnTo>
                    <a:pt x="86639" y="192532"/>
                  </a:lnTo>
                  <a:lnTo>
                    <a:pt x="0" y="256032"/>
                  </a:lnTo>
                  <a:lnTo>
                    <a:pt x="0" y="0"/>
                  </a:ln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5" name="Rectangle 93">
              <a:extLst>
                <a:ext uri="{FF2B5EF4-FFF2-40B4-BE49-F238E27FC236}">
                  <a16:creationId xmlns:a16="http://schemas.microsoft.com/office/drawing/2014/main" id="{EC9E7F94-6970-7E47-8CA8-2CF7464C827F}"/>
                </a:ext>
              </a:extLst>
            </p:cNvPr>
            <p:cNvSpPr/>
            <p:nvPr/>
          </p:nvSpPr>
          <p:spPr>
            <a:xfrm rot="10800000">
              <a:off x="7905815" y="3716116"/>
              <a:ext cx="86639" cy="239389"/>
            </a:xfrm>
            <a:custGeom>
              <a:avLst/>
              <a:gdLst>
                <a:gd name="connsiteX0" fmla="*/ 0 w 86639"/>
                <a:gd name="connsiteY0" fmla="*/ 0 h 228600"/>
                <a:gd name="connsiteX1" fmla="*/ 86639 w 86639"/>
                <a:gd name="connsiteY1" fmla="*/ 0 h 228600"/>
                <a:gd name="connsiteX2" fmla="*/ 86639 w 86639"/>
                <a:gd name="connsiteY2" fmla="*/ 228600 h 228600"/>
                <a:gd name="connsiteX3" fmla="*/ 0 w 86639"/>
                <a:gd name="connsiteY3" fmla="*/ 228600 h 228600"/>
                <a:gd name="connsiteX4" fmla="*/ 0 w 86639"/>
                <a:gd name="connsiteY4" fmla="*/ 0 h 228600"/>
                <a:gd name="connsiteX0" fmla="*/ 12700 w 86639"/>
                <a:gd name="connsiteY0" fmla="*/ 168275 h 228600"/>
                <a:gd name="connsiteX1" fmla="*/ 86639 w 86639"/>
                <a:gd name="connsiteY1" fmla="*/ 0 h 228600"/>
                <a:gd name="connsiteX2" fmla="*/ 86639 w 86639"/>
                <a:gd name="connsiteY2" fmla="*/ 228600 h 228600"/>
                <a:gd name="connsiteX3" fmla="*/ 0 w 86639"/>
                <a:gd name="connsiteY3" fmla="*/ 228600 h 228600"/>
                <a:gd name="connsiteX4" fmla="*/ 12700 w 86639"/>
                <a:gd name="connsiteY4" fmla="*/ 16827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39" h="228600">
                  <a:moveTo>
                    <a:pt x="12700" y="168275"/>
                  </a:moveTo>
                  <a:lnTo>
                    <a:pt x="86639" y="0"/>
                  </a:lnTo>
                  <a:lnTo>
                    <a:pt x="86639" y="228600"/>
                  </a:lnTo>
                  <a:lnTo>
                    <a:pt x="0" y="228600"/>
                  </a:lnTo>
                  <a:lnTo>
                    <a:pt x="12700" y="16827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C106F4B7-2004-B14F-A0B3-8A3133BED74C}"/>
                </a:ext>
              </a:extLst>
            </p:cNvPr>
            <p:cNvSpPr/>
            <p:nvPr/>
          </p:nvSpPr>
          <p:spPr>
            <a:xfrm rot="10800000">
              <a:off x="7903212" y="3460084"/>
              <a:ext cx="86639" cy="25603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7" name="Rectangle 126">
              <a:extLst>
                <a:ext uri="{FF2B5EF4-FFF2-40B4-BE49-F238E27FC236}">
                  <a16:creationId xmlns:a16="http://schemas.microsoft.com/office/drawing/2014/main" id="{CA66F847-1D5C-1E42-B75D-5951A38704A8}"/>
                </a:ext>
              </a:extLst>
            </p:cNvPr>
            <p:cNvSpPr/>
            <p:nvPr/>
          </p:nvSpPr>
          <p:spPr>
            <a:xfrm>
              <a:off x="8933694" y="3807068"/>
              <a:ext cx="86639" cy="18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5D36B0CA-67C9-5449-AD50-ED081EF3D3A7}"/>
                </a:ext>
              </a:extLst>
            </p:cNvPr>
            <p:cNvSpPr/>
            <p:nvPr/>
          </p:nvSpPr>
          <p:spPr>
            <a:xfrm>
              <a:off x="8932368" y="3988973"/>
              <a:ext cx="86639" cy="1820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9" name="Rectangle 128">
              <a:extLst>
                <a:ext uri="{FF2B5EF4-FFF2-40B4-BE49-F238E27FC236}">
                  <a16:creationId xmlns:a16="http://schemas.microsoft.com/office/drawing/2014/main" id="{1BEE95B2-B3C3-C140-B7FF-C3B47F7C0BB6}"/>
                </a:ext>
              </a:extLst>
            </p:cNvPr>
            <p:cNvSpPr/>
            <p:nvPr/>
          </p:nvSpPr>
          <p:spPr>
            <a:xfrm>
              <a:off x="9065133" y="3546512"/>
              <a:ext cx="86639"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92">
              <a:extLst>
                <a:ext uri="{FF2B5EF4-FFF2-40B4-BE49-F238E27FC236}">
                  <a16:creationId xmlns:a16="http://schemas.microsoft.com/office/drawing/2014/main" id="{2B4F2C4D-40E7-6943-A77D-184438DEFE31}"/>
                </a:ext>
              </a:extLst>
            </p:cNvPr>
            <p:cNvSpPr/>
            <p:nvPr/>
          </p:nvSpPr>
          <p:spPr>
            <a:xfrm>
              <a:off x="9070491" y="3877380"/>
              <a:ext cx="89814" cy="248301"/>
            </a:xfrm>
            <a:custGeom>
              <a:avLst/>
              <a:gdLst>
                <a:gd name="connsiteX0" fmla="*/ 0 w 86639"/>
                <a:gd name="connsiteY0" fmla="*/ 0 h 256032"/>
                <a:gd name="connsiteX1" fmla="*/ 86639 w 86639"/>
                <a:gd name="connsiteY1" fmla="*/ 0 h 256032"/>
                <a:gd name="connsiteX2" fmla="*/ 86639 w 86639"/>
                <a:gd name="connsiteY2" fmla="*/ 256032 h 256032"/>
                <a:gd name="connsiteX3" fmla="*/ 0 w 86639"/>
                <a:gd name="connsiteY3" fmla="*/ 256032 h 256032"/>
                <a:gd name="connsiteX4" fmla="*/ 0 w 86639"/>
                <a:gd name="connsiteY4" fmla="*/ 0 h 256032"/>
                <a:gd name="connsiteX0" fmla="*/ 0 w 99339"/>
                <a:gd name="connsiteY0" fmla="*/ 0 h 256032"/>
                <a:gd name="connsiteX1" fmla="*/ 86639 w 99339"/>
                <a:gd name="connsiteY1" fmla="*/ 0 h 256032"/>
                <a:gd name="connsiteX2" fmla="*/ 99339 w 99339"/>
                <a:gd name="connsiteY2" fmla="*/ 186182 h 256032"/>
                <a:gd name="connsiteX3" fmla="*/ 0 w 99339"/>
                <a:gd name="connsiteY3" fmla="*/ 256032 h 256032"/>
                <a:gd name="connsiteX4" fmla="*/ 0 w 99339"/>
                <a:gd name="connsiteY4" fmla="*/ 0 h 256032"/>
                <a:gd name="connsiteX0" fmla="*/ 0 w 86639"/>
                <a:gd name="connsiteY0" fmla="*/ 0 h 256032"/>
                <a:gd name="connsiteX1" fmla="*/ 86639 w 86639"/>
                <a:gd name="connsiteY1" fmla="*/ 0 h 256032"/>
                <a:gd name="connsiteX2" fmla="*/ 86639 w 86639"/>
                <a:gd name="connsiteY2" fmla="*/ 192532 h 256032"/>
                <a:gd name="connsiteX3" fmla="*/ 0 w 86639"/>
                <a:gd name="connsiteY3" fmla="*/ 256032 h 256032"/>
                <a:gd name="connsiteX4" fmla="*/ 0 w 86639"/>
                <a:gd name="connsiteY4" fmla="*/ 0 h 256032"/>
                <a:gd name="connsiteX0" fmla="*/ 0 w 89814"/>
                <a:gd name="connsiteY0" fmla="*/ 0 h 256032"/>
                <a:gd name="connsiteX1" fmla="*/ 86639 w 89814"/>
                <a:gd name="connsiteY1" fmla="*/ 0 h 256032"/>
                <a:gd name="connsiteX2" fmla="*/ 89814 w 89814"/>
                <a:gd name="connsiteY2" fmla="*/ 172888 h 256032"/>
                <a:gd name="connsiteX3" fmla="*/ 0 w 89814"/>
                <a:gd name="connsiteY3" fmla="*/ 256032 h 256032"/>
                <a:gd name="connsiteX4" fmla="*/ 0 w 89814"/>
                <a:gd name="connsiteY4" fmla="*/ 0 h 25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14" h="256032">
                  <a:moveTo>
                    <a:pt x="0" y="0"/>
                  </a:moveTo>
                  <a:lnTo>
                    <a:pt x="86639" y="0"/>
                  </a:lnTo>
                  <a:cubicBezTo>
                    <a:pt x="87697" y="57629"/>
                    <a:pt x="88756" y="115259"/>
                    <a:pt x="89814" y="172888"/>
                  </a:cubicBezTo>
                  <a:lnTo>
                    <a:pt x="0" y="256032"/>
                  </a:lnTo>
                  <a:lnTo>
                    <a:pt x="0" y="0"/>
                  </a:ln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1" name="Rectangle 93">
              <a:extLst>
                <a:ext uri="{FF2B5EF4-FFF2-40B4-BE49-F238E27FC236}">
                  <a16:creationId xmlns:a16="http://schemas.microsoft.com/office/drawing/2014/main" id="{ACA97024-C33C-9446-8D50-A72AD1E53838}"/>
                </a:ext>
              </a:extLst>
            </p:cNvPr>
            <p:cNvSpPr/>
            <p:nvPr/>
          </p:nvSpPr>
          <p:spPr>
            <a:xfrm rot="10800000">
              <a:off x="9237181" y="3684301"/>
              <a:ext cx="86639" cy="199455"/>
            </a:xfrm>
            <a:custGeom>
              <a:avLst/>
              <a:gdLst>
                <a:gd name="connsiteX0" fmla="*/ 0 w 86639"/>
                <a:gd name="connsiteY0" fmla="*/ 0 h 228600"/>
                <a:gd name="connsiteX1" fmla="*/ 86639 w 86639"/>
                <a:gd name="connsiteY1" fmla="*/ 0 h 228600"/>
                <a:gd name="connsiteX2" fmla="*/ 86639 w 86639"/>
                <a:gd name="connsiteY2" fmla="*/ 228600 h 228600"/>
                <a:gd name="connsiteX3" fmla="*/ 0 w 86639"/>
                <a:gd name="connsiteY3" fmla="*/ 228600 h 228600"/>
                <a:gd name="connsiteX4" fmla="*/ 0 w 86639"/>
                <a:gd name="connsiteY4" fmla="*/ 0 h 228600"/>
                <a:gd name="connsiteX0" fmla="*/ 12700 w 86639"/>
                <a:gd name="connsiteY0" fmla="*/ 168275 h 228600"/>
                <a:gd name="connsiteX1" fmla="*/ 86639 w 86639"/>
                <a:gd name="connsiteY1" fmla="*/ 0 h 228600"/>
                <a:gd name="connsiteX2" fmla="*/ 86639 w 86639"/>
                <a:gd name="connsiteY2" fmla="*/ 228600 h 228600"/>
                <a:gd name="connsiteX3" fmla="*/ 0 w 86639"/>
                <a:gd name="connsiteY3" fmla="*/ 228600 h 228600"/>
                <a:gd name="connsiteX4" fmla="*/ 12700 w 86639"/>
                <a:gd name="connsiteY4" fmla="*/ 16827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39" h="228600">
                  <a:moveTo>
                    <a:pt x="12700" y="168275"/>
                  </a:moveTo>
                  <a:lnTo>
                    <a:pt x="86639" y="0"/>
                  </a:lnTo>
                  <a:lnTo>
                    <a:pt x="86639" y="228600"/>
                  </a:lnTo>
                  <a:lnTo>
                    <a:pt x="0" y="228600"/>
                  </a:lnTo>
                  <a:lnTo>
                    <a:pt x="12700" y="16827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2A25BCD2-2AE3-B54A-AC22-A7902B99AAB1}"/>
                </a:ext>
              </a:extLst>
            </p:cNvPr>
            <p:cNvSpPr/>
            <p:nvPr/>
          </p:nvSpPr>
          <p:spPr>
            <a:xfrm rot="10800000">
              <a:off x="9231403" y="3442880"/>
              <a:ext cx="86639" cy="25603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3" name="Rectangle 132">
              <a:extLst>
                <a:ext uri="{FF2B5EF4-FFF2-40B4-BE49-F238E27FC236}">
                  <a16:creationId xmlns:a16="http://schemas.microsoft.com/office/drawing/2014/main" id="{A2316938-B90D-2646-A8EB-E33B71DCAC43}"/>
                </a:ext>
              </a:extLst>
            </p:cNvPr>
            <p:cNvSpPr/>
            <p:nvPr/>
          </p:nvSpPr>
          <p:spPr>
            <a:xfrm>
              <a:off x="10228884" y="3798555"/>
              <a:ext cx="86639" cy="188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6812A98C-01C6-1242-9389-69DF98164CE3}"/>
                </a:ext>
              </a:extLst>
            </p:cNvPr>
            <p:cNvSpPr/>
            <p:nvPr/>
          </p:nvSpPr>
          <p:spPr>
            <a:xfrm>
              <a:off x="10227558" y="3980460"/>
              <a:ext cx="86639" cy="1880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5" name="Rectangle 134">
              <a:extLst>
                <a:ext uri="{FF2B5EF4-FFF2-40B4-BE49-F238E27FC236}">
                  <a16:creationId xmlns:a16="http://schemas.microsoft.com/office/drawing/2014/main" id="{1590F90A-D77E-724D-9B81-3217AE1D6A55}"/>
                </a:ext>
              </a:extLst>
            </p:cNvPr>
            <p:cNvSpPr/>
            <p:nvPr/>
          </p:nvSpPr>
          <p:spPr>
            <a:xfrm>
              <a:off x="10360323" y="3537998"/>
              <a:ext cx="86639" cy="330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92">
              <a:extLst>
                <a:ext uri="{FF2B5EF4-FFF2-40B4-BE49-F238E27FC236}">
                  <a16:creationId xmlns:a16="http://schemas.microsoft.com/office/drawing/2014/main" id="{16C5D56A-8C82-6D44-9528-FDFA90AF437C}"/>
                </a:ext>
              </a:extLst>
            </p:cNvPr>
            <p:cNvSpPr/>
            <p:nvPr/>
          </p:nvSpPr>
          <p:spPr>
            <a:xfrm>
              <a:off x="10365680" y="3868867"/>
              <a:ext cx="86639" cy="215540"/>
            </a:xfrm>
            <a:custGeom>
              <a:avLst/>
              <a:gdLst>
                <a:gd name="connsiteX0" fmla="*/ 0 w 86639"/>
                <a:gd name="connsiteY0" fmla="*/ 0 h 256032"/>
                <a:gd name="connsiteX1" fmla="*/ 86639 w 86639"/>
                <a:gd name="connsiteY1" fmla="*/ 0 h 256032"/>
                <a:gd name="connsiteX2" fmla="*/ 86639 w 86639"/>
                <a:gd name="connsiteY2" fmla="*/ 256032 h 256032"/>
                <a:gd name="connsiteX3" fmla="*/ 0 w 86639"/>
                <a:gd name="connsiteY3" fmla="*/ 256032 h 256032"/>
                <a:gd name="connsiteX4" fmla="*/ 0 w 86639"/>
                <a:gd name="connsiteY4" fmla="*/ 0 h 256032"/>
                <a:gd name="connsiteX0" fmla="*/ 0 w 99339"/>
                <a:gd name="connsiteY0" fmla="*/ 0 h 256032"/>
                <a:gd name="connsiteX1" fmla="*/ 86639 w 99339"/>
                <a:gd name="connsiteY1" fmla="*/ 0 h 256032"/>
                <a:gd name="connsiteX2" fmla="*/ 99339 w 99339"/>
                <a:gd name="connsiteY2" fmla="*/ 186182 h 256032"/>
                <a:gd name="connsiteX3" fmla="*/ 0 w 99339"/>
                <a:gd name="connsiteY3" fmla="*/ 256032 h 256032"/>
                <a:gd name="connsiteX4" fmla="*/ 0 w 99339"/>
                <a:gd name="connsiteY4" fmla="*/ 0 h 256032"/>
                <a:gd name="connsiteX0" fmla="*/ 0 w 86639"/>
                <a:gd name="connsiteY0" fmla="*/ 0 h 256032"/>
                <a:gd name="connsiteX1" fmla="*/ 86639 w 86639"/>
                <a:gd name="connsiteY1" fmla="*/ 0 h 256032"/>
                <a:gd name="connsiteX2" fmla="*/ 86639 w 86639"/>
                <a:gd name="connsiteY2" fmla="*/ 192532 h 256032"/>
                <a:gd name="connsiteX3" fmla="*/ 0 w 86639"/>
                <a:gd name="connsiteY3" fmla="*/ 256032 h 256032"/>
                <a:gd name="connsiteX4" fmla="*/ 0 w 86639"/>
                <a:gd name="connsiteY4" fmla="*/ 0 h 25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39" h="256032">
                  <a:moveTo>
                    <a:pt x="0" y="0"/>
                  </a:moveTo>
                  <a:lnTo>
                    <a:pt x="86639" y="0"/>
                  </a:lnTo>
                  <a:lnTo>
                    <a:pt x="86639" y="192532"/>
                  </a:lnTo>
                  <a:lnTo>
                    <a:pt x="0" y="256032"/>
                  </a:lnTo>
                  <a:lnTo>
                    <a:pt x="0" y="0"/>
                  </a:ln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7" name="Rectangle 93">
              <a:extLst>
                <a:ext uri="{FF2B5EF4-FFF2-40B4-BE49-F238E27FC236}">
                  <a16:creationId xmlns:a16="http://schemas.microsoft.com/office/drawing/2014/main" id="{00D7A962-2771-1A49-B2C2-8DC42415AA71}"/>
                </a:ext>
              </a:extLst>
            </p:cNvPr>
            <p:cNvSpPr/>
            <p:nvPr/>
          </p:nvSpPr>
          <p:spPr>
            <a:xfrm rot="10800000">
              <a:off x="10532370" y="3675786"/>
              <a:ext cx="86639" cy="201593"/>
            </a:xfrm>
            <a:custGeom>
              <a:avLst/>
              <a:gdLst>
                <a:gd name="connsiteX0" fmla="*/ 0 w 86639"/>
                <a:gd name="connsiteY0" fmla="*/ 0 h 228600"/>
                <a:gd name="connsiteX1" fmla="*/ 86639 w 86639"/>
                <a:gd name="connsiteY1" fmla="*/ 0 h 228600"/>
                <a:gd name="connsiteX2" fmla="*/ 86639 w 86639"/>
                <a:gd name="connsiteY2" fmla="*/ 228600 h 228600"/>
                <a:gd name="connsiteX3" fmla="*/ 0 w 86639"/>
                <a:gd name="connsiteY3" fmla="*/ 228600 h 228600"/>
                <a:gd name="connsiteX4" fmla="*/ 0 w 86639"/>
                <a:gd name="connsiteY4" fmla="*/ 0 h 228600"/>
                <a:gd name="connsiteX0" fmla="*/ 12700 w 86639"/>
                <a:gd name="connsiteY0" fmla="*/ 168275 h 228600"/>
                <a:gd name="connsiteX1" fmla="*/ 86639 w 86639"/>
                <a:gd name="connsiteY1" fmla="*/ 0 h 228600"/>
                <a:gd name="connsiteX2" fmla="*/ 86639 w 86639"/>
                <a:gd name="connsiteY2" fmla="*/ 228600 h 228600"/>
                <a:gd name="connsiteX3" fmla="*/ 0 w 86639"/>
                <a:gd name="connsiteY3" fmla="*/ 228600 h 228600"/>
                <a:gd name="connsiteX4" fmla="*/ 12700 w 86639"/>
                <a:gd name="connsiteY4" fmla="*/ 16827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39" h="228600">
                  <a:moveTo>
                    <a:pt x="12700" y="168275"/>
                  </a:moveTo>
                  <a:lnTo>
                    <a:pt x="86639" y="0"/>
                  </a:lnTo>
                  <a:lnTo>
                    <a:pt x="86639" y="228600"/>
                  </a:lnTo>
                  <a:lnTo>
                    <a:pt x="0" y="228600"/>
                  </a:lnTo>
                  <a:lnTo>
                    <a:pt x="12700" y="16827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101417C-4CEE-3C47-B51B-6AF90C8DFDA9}"/>
                </a:ext>
              </a:extLst>
            </p:cNvPr>
            <p:cNvSpPr/>
            <p:nvPr/>
          </p:nvSpPr>
          <p:spPr>
            <a:xfrm rot="10800000">
              <a:off x="10526592" y="3434366"/>
              <a:ext cx="86639" cy="26454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9" name="Rectangle 96">
              <a:extLst>
                <a:ext uri="{FF2B5EF4-FFF2-40B4-BE49-F238E27FC236}">
                  <a16:creationId xmlns:a16="http://schemas.microsoft.com/office/drawing/2014/main" id="{A8BEE3D6-76B0-494D-AD5C-EEB176148DCA}"/>
                </a:ext>
              </a:extLst>
            </p:cNvPr>
            <p:cNvSpPr/>
            <p:nvPr/>
          </p:nvSpPr>
          <p:spPr>
            <a:xfrm rot="10800000">
              <a:off x="3472716" y="3716235"/>
              <a:ext cx="92222" cy="312911"/>
            </a:xfrm>
            <a:custGeom>
              <a:avLst/>
              <a:gdLst>
                <a:gd name="connsiteX0" fmla="*/ 0 w 89047"/>
                <a:gd name="connsiteY0" fmla="*/ 0 h 312911"/>
                <a:gd name="connsiteX1" fmla="*/ 89047 w 89047"/>
                <a:gd name="connsiteY1" fmla="*/ 0 h 312911"/>
                <a:gd name="connsiteX2" fmla="*/ 89047 w 89047"/>
                <a:gd name="connsiteY2" fmla="*/ 312911 h 312911"/>
                <a:gd name="connsiteX3" fmla="*/ 0 w 89047"/>
                <a:gd name="connsiteY3" fmla="*/ 312911 h 312911"/>
                <a:gd name="connsiteX4" fmla="*/ 0 w 89047"/>
                <a:gd name="connsiteY4" fmla="*/ 0 h 312911"/>
                <a:gd name="connsiteX0" fmla="*/ 3175 w 92222"/>
                <a:gd name="connsiteY0" fmla="*/ 0 h 312911"/>
                <a:gd name="connsiteX1" fmla="*/ 92222 w 92222"/>
                <a:gd name="connsiteY1" fmla="*/ 0 h 312911"/>
                <a:gd name="connsiteX2" fmla="*/ 92222 w 92222"/>
                <a:gd name="connsiteY2" fmla="*/ 312911 h 312911"/>
                <a:gd name="connsiteX3" fmla="*/ 0 w 92222"/>
                <a:gd name="connsiteY3" fmla="*/ 33511 h 312911"/>
                <a:gd name="connsiteX4" fmla="*/ 3175 w 92222"/>
                <a:gd name="connsiteY4" fmla="*/ 0 h 31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22" h="312911">
                  <a:moveTo>
                    <a:pt x="3175" y="0"/>
                  </a:moveTo>
                  <a:lnTo>
                    <a:pt x="92222" y="0"/>
                  </a:lnTo>
                  <a:lnTo>
                    <a:pt x="92222" y="312911"/>
                  </a:lnTo>
                  <a:lnTo>
                    <a:pt x="0" y="33511"/>
                  </a:lnTo>
                  <a:lnTo>
                    <a:pt x="3175"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17E8F517-02C9-9143-A4BA-5745D8CC93E1}"/>
                </a:ext>
              </a:extLst>
            </p:cNvPr>
            <p:cNvSpPr/>
            <p:nvPr/>
          </p:nvSpPr>
          <p:spPr>
            <a:xfrm rot="10800000">
              <a:off x="3474872" y="4025842"/>
              <a:ext cx="86639" cy="1820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1" name="Rectangle 140">
              <a:extLst>
                <a:ext uri="{FF2B5EF4-FFF2-40B4-BE49-F238E27FC236}">
                  <a16:creationId xmlns:a16="http://schemas.microsoft.com/office/drawing/2014/main" id="{5567806F-434E-544C-AD25-29B5A6F2A95D}"/>
                </a:ext>
              </a:extLst>
            </p:cNvPr>
            <p:cNvSpPr/>
            <p:nvPr/>
          </p:nvSpPr>
          <p:spPr>
            <a:xfrm rot="10800000">
              <a:off x="3309952" y="3803681"/>
              <a:ext cx="8663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99">
              <a:extLst>
                <a:ext uri="{FF2B5EF4-FFF2-40B4-BE49-F238E27FC236}">
                  <a16:creationId xmlns:a16="http://schemas.microsoft.com/office/drawing/2014/main" id="{BB1533DC-FE85-1E49-AF0B-05F16DAADDB1}"/>
                </a:ext>
              </a:extLst>
            </p:cNvPr>
            <p:cNvSpPr/>
            <p:nvPr/>
          </p:nvSpPr>
          <p:spPr>
            <a:xfrm rot="10800000">
              <a:off x="3308657" y="3493080"/>
              <a:ext cx="86639" cy="297815"/>
            </a:xfrm>
            <a:custGeom>
              <a:avLst/>
              <a:gdLst>
                <a:gd name="connsiteX0" fmla="*/ 0 w 86639"/>
                <a:gd name="connsiteY0" fmla="*/ 0 h 320040"/>
                <a:gd name="connsiteX1" fmla="*/ 86639 w 86639"/>
                <a:gd name="connsiteY1" fmla="*/ 0 h 320040"/>
                <a:gd name="connsiteX2" fmla="*/ 86639 w 86639"/>
                <a:gd name="connsiteY2" fmla="*/ 320040 h 320040"/>
                <a:gd name="connsiteX3" fmla="*/ 0 w 86639"/>
                <a:gd name="connsiteY3" fmla="*/ 320040 h 320040"/>
                <a:gd name="connsiteX4" fmla="*/ 0 w 86639"/>
                <a:gd name="connsiteY4" fmla="*/ 0 h 320040"/>
                <a:gd name="connsiteX0" fmla="*/ 0 w 86639"/>
                <a:gd name="connsiteY0" fmla="*/ 0 h 320040"/>
                <a:gd name="connsiteX1" fmla="*/ 86639 w 86639"/>
                <a:gd name="connsiteY1" fmla="*/ 0 h 320040"/>
                <a:gd name="connsiteX2" fmla="*/ 86639 w 86639"/>
                <a:gd name="connsiteY2" fmla="*/ 320040 h 320040"/>
                <a:gd name="connsiteX3" fmla="*/ 0 w 86639"/>
                <a:gd name="connsiteY3" fmla="*/ 215265 h 320040"/>
                <a:gd name="connsiteX4" fmla="*/ 0 w 86639"/>
                <a:gd name="connsiteY4" fmla="*/ 0 h 320040"/>
                <a:gd name="connsiteX0" fmla="*/ 0 w 86639"/>
                <a:gd name="connsiteY0" fmla="*/ 0 h 297815"/>
                <a:gd name="connsiteX1" fmla="*/ 86639 w 86639"/>
                <a:gd name="connsiteY1" fmla="*/ 0 h 297815"/>
                <a:gd name="connsiteX2" fmla="*/ 86639 w 86639"/>
                <a:gd name="connsiteY2" fmla="*/ 297815 h 297815"/>
                <a:gd name="connsiteX3" fmla="*/ 0 w 86639"/>
                <a:gd name="connsiteY3" fmla="*/ 215265 h 297815"/>
                <a:gd name="connsiteX4" fmla="*/ 0 w 86639"/>
                <a:gd name="connsiteY4" fmla="*/ 0 h 297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39" h="297815">
                  <a:moveTo>
                    <a:pt x="0" y="0"/>
                  </a:moveTo>
                  <a:lnTo>
                    <a:pt x="86639" y="0"/>
                  </a:lnTo>
                  <a:lnTo>
                    <a:pt x="86639" y="297815"/>
                  </a:lnTo>
                  <a:lnTo>
                    <a:pt x="0" y="215265"/>
                  </a:lnTo>
                  <a:lnTo>
                    <a:pt x="0" y="0"/>
                  </a:ln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3" name="Rectangle 142">
              <a:extLst>
                <a:ext uri="{FF2B5EF4-FFF2-40B4-BE49-F238E27FC236}">
                  <a16:creationId xmlns:a16="http://schemas.microsoft.com/office/drawing/2014/main" id="{C0F0B646-918C-404D-B04E-B89F9635E6FA}"/>
                </a:ext>
              </a:extLst>
            </p:cNvPr>
            <p:cNvSpPr/>
            <p:nvPr/>
          </p:nvSpPr>
          <p:spPr>
            <a:xfrm>
              <a:off x="3173542" y="3481637"/>
              <a:ext cx="8663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81CF26D1-5DA7-C741-B623-5BECB50C0291}"/>
                </a:ext>
              </a:extLst>
            </p:cNvPr>
            <p:cNvSpPr/>
            <p:nvPr/>
          </p:nvSpPr>
          <p:spPr>
            <a:xfrm>
              <a:off x="3170933" y="3725653"/>
              <a:ext cx="88677" cy="22411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5" name="Rectangle 96">
              <a:extLst>
                <a:ext uri="{FF2B5EF4-FFF2-40B4-BE49-F238E27FC236}">
                  <a16:creationId xmlns:a16="http://schemas.microsoft.com/office/drawing/2014/main" id="{5FDE4C30-2792-704B-A3C2-26B0AC7EAA55}"/>
                </a:ext>
              </a:extLst>
            </p:cNvPr>
            <p:cNvSpPr/>
            <p:nvPr/>
          </p:nvSpPr>
          <p:spPr>
            <a:xfrm rot="10800000">
              <a:off x="4743386" y="3758569"/>
              <a:ext cx="92222" cy="312911"/>
            </a:xfrm>
            <a:custGeom>
              <a:avLst/>
              <a:gdLst>
                <a:gd name="connsiteX0" fmla="*/ 0 w 89047"/>
                <a:gd name="connsiteY0" fmla="*/ 0 h 312911"/>
                <a:gd name="connsiteX1" fmla="*/ 89047 w 89047"/>
                <a:gd name="connsiteY1" fmla="*/ 0 h 312911"/>
                <a:gd name="connsiteX2" fmla="*/ 89047 w 89047"/>
                <a:gd name="connsiteY2" fmla="*/ 312911 h 312911"/>
                <a:gd name="connsiteX3" fmla="*/ 0 w 89047"/>
                <a:gd name="connsiteY3" fmla="*/ 312911 h 312911"/>
                <a:gd name="connsiteX4" fmla="*/ 0 w 89047"/>
                <a:gd name="connsiteY4" fmla="*/ 0 h 312911"/>
                <a:gd name="connsiteX0" fmla="*/ 3175 w 92222"/>
                <a:gd name="connsiteY0" fmla="*/ 0 h 312911"/>
                <a:gd name="connsiteX1" fmla="*/ 92222 w 92222"/>
                <a:gd name="connsiteY1" fmla="*/ 0 h 312911"/>
                <a:gd name="connsiteX2" fmla="*/ 92222 w 92222"/>
                <a:gd name="connsiteY2" fmla="*/ 312911 h 312911"/>
                <a:gd name="connsiteX3" fmla="*/ 0 w 92222"/>
                <a:gd name="connsiteY3" fmla="*/ 33511 h 312911"/>
                <a:gd name="connsiteX4" fmla="*/ 3175 w 92222"/>
                <a:gd name="connsiteY4" fmla="*/ 0 h 31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22" h="312911">
                  <a:moveTo>
                    <a:pt x="3175" y="0"/>
                  </a:moveTo>
                  <a:lnTo>
                    <a:pt x="92222" y="0"/>
                  </a:lnTo>
                  <a:lnTo>
                    <a:pt x="92222" y="312911"/>
                  </a:lnTo>
                  <a:lnTo>
                    <a:pt x="0" y="33511"/>
                  </a:lnTo>
                  <a:lnTo>
                    <a:pt x="3175"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50CCEF79-DB33-5F4E-8EB4-DAB23191E3EE}"/>
                </a:ext>
              </a:extLst>
            </p:cNvPr>
            <p:cNvSpPr/>
            <p:nvPr/>
          </p:nvSpPr>
          <p:spPr>
            <a:xfrm rot="10800000">
              <a:off x="4742367" y="4020551"/>
              <a:ext cx="86639" cy="1820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7" name="Rectangle 146">
              <a:extLst>
                <a:ext uri="{FF2B5EF4-FFF2-40B4-BE49-F238E27FC236}">
                  <a16:creationId xmlns:a16="http://schemas.microsoft.com/office/drawing/2014/main" id="{F74AA357-BCCD-0646-954E-42CAE5220A2D}"/>
                </a:ext>
              </a:extLst>
            </p:cNvPr>
            <p:cNvSpPr/>
            <p:nvPr/>
          </p:nvSpPr>
          <p:spPr>
            <a:xfrm rot="10800000">
              <a:off x="4601550" y="3816714"/>
              <a:ext cx="86639" cy="341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99">
              <a:extLst>
                <a:ext uri="{FF2B5EF4-FFF2-40B4-BE49-F238E27FC236}">
                  <a16:creationId xmlns:a16="http://schemas.microsoft.com/office/drawing/2014/main" id="{8FD9FF80-AF68-9747-A545-192C624E1DD5}"/>
                </a:ext>
              </a:extLst>
            </p:cNvPr>
            <p:cNvSpPr/>
            <p:nvPr/>
          </p:nvSpPr>
          <p:spPr>
            <a:xfrm rot="10800000">
              <a:off x="4601552" y="3519539"/>
              <a:ext cx="86639" cy="297815"/>
            </a:xfrm>
            <a:custGeom>
              <a:avLst/>
              <a:gdLst>
                <a:gd name="connsiteX0" fmla="*/ 0 w 86639"/>
                <a:gd name="connsiteY0" fmla="*/ 0 h 320040"/>
                <a:gd name="connsiteX1" fmla="*/ 86639 w 86639"/>
                <a:gd name="connsiteY1" fmla="*/ 0 h 320040"/>
                <a:gd name="connsiteX2" fmla="*/ 86639 w 86639"/>
                <a:gd name="connsiteY2" fmla="*/ 320040 h 320040"/>
                <a:gd name="connsiteX3" fmla="*/ 0 w 86639"/>
                <a:gd name="connsiteY3" fmla="*/ 320040 h 320040"/>
                <a:gd name="connsiteX4" fmla="*/ 0 w 86639"/>
                <a:gd name="connsiteY4" fmla="*/ 0 h 320040"/>
                <a:gd name="connsiteX0" fmla="*/ 0 w 86639"/>
                <a:gd name="connsiteY0" fmla="*/ 0 h 320040"/>
                <a:gd name="connsiteX1" fmla="*/ 86639 w 86639"/>
                <a:gd name="connsiteY1" fmla="*/ 0 h 320040"/>
                <a:gd name="connsiteX2" fmla="*/ 86639 w 86639"/>
                <a:gd name="connsiteY2" fmla="*/ 320040 h 320040"/>
                <a:gd name="connsiteX3" fmla="*/ 0 w 86639"/>
                <a:gd name="connsiteY3" fmla="*/ 215265 h 320040"/>
                <a:gd name="connsiteX4" fmla="*/ 0 w 86639"/>
                <a:gd name="connsiteY4" fmla="*/ 0 h 320040"/>
                <a:gd name="connsiteX0" fmla="*/ 0 w 86639"/>
                <a:gd name="connsiteY0" fmla="*/ 0 h 297815"/>
                <a:gd name="connsiteX1" fmla="*/ 86639 w 86639"/>
                <a:gd name="connsiteY1" fmla="*/ 0 h 297815"/>
                <a:gd name="connsiteX2" fmla="*/ 86639 w 86639"/>
                <a:gd name="connsiteY2" fmla="*/ 297815 h 297815"/>
                <a:gd name="connsiteX3" fmla="*/ 0 w 86639"/>
                <a:gd name="connsiteY3" fmla="*/ 215265 h 297815"/>
                <a:gd name="connsiteX4" fmla="*/ 0 w 86639"/>
                <a:gd name="connsiteY4" fmla="*/ 0 h 297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39" h="297815">
                  <a:moveTo>
                    <a:pt x="0" y="0"/>
                  </a:moveTo>
                  <a:lnTo>
                    <a:pt x="86639" y="0"/>
                  </a:lnTo>
                  <a:lnTo>
                    <a:pt x="86639" y="297815"/>
                  </a:lnTo>
                  <a:lnTo>
                    <a:pt x="0" y="215265"/>
                  </a:lnTo>
                  <a:lnTo>
                    <a:pt x="0" y="0"/>
                  </a:ln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9" name="Rectangle 148">
              <a:extLst>
                <a:ext uri="{FF2B5EF4-FFF2-40B4-BE49-F238E27FC236}">
                  <a16:creationId xmlns:a16="http://schemas.microsoft.com/office/drawing/2014/main" id="{4F45416A-D9CA-B143-B706-8704023E3DBA}"/>
                </a:ext>
              </a:extLst>
            </p:cNvPr>
            <p:cNvSpPr/>
            <p:nvPr/>
          </p:nvSpPr>
          <p:spPr>
            <a:xfrm>
              <a:off x="4466297" y="3471281"/>
              <a:ext cx="8663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4D54556D-2447-C04A-A58E-87E0AEE2F269}"/>
                </a:ext>
              </a:extLst>
            </p:cNvPr>
            <p:cNvSpPr/>
            <p:nvPr/>
          </p:nvSpPr>
          <p:spPr>
            <a:xfrm>
              <a:off x="4470350" y="3698911"/>
              <a:ext cx="88677" cy="25765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1" name="Rectangle 96">
              <a:extLst>
                <a:ext uri="{FF2B5EF4-FFF2-40B4-BE49-F238E27FC236}">
                  <a16:creationId xmlns:a16="http://schemas.microsoft.com/office/drawing/2014/main" id="{D79DC903-808D-664B-A8AB-65F0086DA46C}"/>
                </a:ext>
              </a:extLst>
            </p:cNvPr>
            <p:cNvSpPr/>
            <p:nvPr/>
          </p:nvSpPr>
          <p:spPr>
            <a:xfrm rot="10800000">
              <a:off x="6021053" y="3691506"/>
              <a:ext cx="92222" cy="335751"/>
            </a:xfrm>
            <a:custGeom>
              <a:avLst/>
              <a:gdLst>
                <a:gd name="connsiteX0" fmla="*/ 0 w 89047"/>
                <a:gd name="connsiteY0" fmla="*/ 0 h 312911"/>
                <a:gd name="connsiteX1" fmla="*/ 89047 w 89047"/>
                <a:gd name="connsiteY1" fmla="*/ 0 h 312911"/>
                <a:gd name="connsiteX2" fmla="*/ 89047 w 89047"/>
                <a:gd name="connsiteY2" fmla="*/ 312911 h 312911"/>
                <a:gd name="connsiteX3" fmla="*/ 0 w 89047"/>
                <a:gd name="connsiteY3" fmla="*/ 312911 h 312911"/>
                <a:gd name="connsiteX4" fmla="*/ 0 w 89047"/>
                <a:gd name="connsiteY4" fmla="*/ 0 h 312911"/>
                <a:gd name="connsiteX0" fmla="*/ 3175 w 92222"/>
                <a:gd name="connsiteY0" fmla="*/ 0 h 312911"/>
                <a:gd name="connsiteX1" fmla="*/ 92222 w 92222"/>
                <a:gd name="connsiteY1" fmla="*/ 0 h 312911"/>
                <a:gd name="connsiteX2" fmla="*/ 92222 w 92222"/>
                <a:gd name="connsiteY2" fmla="*/ 312911 h 312911"/>
                <a:gd name="connsiteX3" fmla="*/ 0 w 92222"/>
                <a:gd name="connsiteY3" fmla="*/ 33511 h 312911"/>
                <a:gd name="connsiteX4" fmla="*/ 3175 w 92222"/>
                <a:gd name="connsiteY4" fmla="*/ 0 h 31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22" h="312911">
                  <a:moveTo>
                    <a:pt x="3175" y="0"/>
                  </a:moveTo>
                  <a:lnTo>
                    <a:pt x="92222" y="0"/>
                  </a:lnTo>
                  <a:lnTo>
                    <a:pt x="92222" y="312911"/>
                  </a:lnTo>
                  <a:lnTo>
                    <a:pt x="0" y="33511"/>
                  </a:lnTo>
                  <a:lnTo>
                    <a:pt x="3175"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790CE4F4-5193-2C44-BB34-AA6993BBFEFB}"/>
                </a:ext>
              </a:extLst>
            </p:cNvPr>
            <p:cNvSpPr/>
            <p:nvPr/>
          </p:nvSpPr>
          <p:spPr>
            <a:xfrm rot="10800000">
              <a:off x="6020867" y="4029146"/>
              <a:ext cx="86891" cy="1820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3" name="Rectangle 152">
              <a:extLst>
                <a:ext uri="{FF2B5EF4-FFF2-40B4-BE49-F238E27FC236}">
                  <a16:creationId xmlns:a16="http://schemas.microsoft.com/office/drawing/2014/main" id="{6F516098-1967-B24E-9FEE-3FADF4E1074D}"/>
                </a:ext>
              </a:extLst>
            </p:cNvPr>
            <p:cNvSpPr/>
            <p:nvPr/>
          </p:nvSpPr>
          <p:spPr>
            <a:xfrm rot="10800000">
              <a:off x="5877339" y="3788478"/>
              <a:ext cx="8663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99">
              <a:extLst>
                <a:ext uri="{FF2B5EF4-FFF2-40B4-BE49-F238E27FC236}">
                  <a16:creationId xmlns:a16="http://schemas.microsoft.com/office/drawing/2014/main" id="{7B6D26E5-494E-1448-9DC3-F230813B467E}"/>
                </a:ext>
              </a:extLst>
            </p:cNvPr>
            <p:cNvSpPr/>
            <p:nvPr/>
          </p:nvSpPr>
          <p:spPr>
            <a:xfrm rot="10800000">
              <a:off x="5879219" y="3493752"/>
              <a:ext cx="86639" cy="297815"/>
            </a:xfrm>
            <a:custGeom>
              <a:avLst/>
              <a:gdLst>
                <a:gd name="connsiteX0" fmla="*/ 0 w 86639"/>
                <a:gd name="connsiteY0" fmla="*/ 0 h 320040"/>
                <a:gd name="connsiteX1" fmla="*/ 86639 w 86639"/>
                <a:gd name="connsiteY1" fmla="*/ 0 h 320040"/>
                <a:gd name="connsiteX2" fmla="*/ 86639 w 86639"/>
                <a:gd name="connsiteY2" fmla="*/ 320040 h 320040"/>
                <a:gd name="connsiteX3" fmla="*/ 0 w 86639"/>
                <a:gd name="connsiteY3" fmla="*/ 320040 h 320040"/>
                <a:gd name="connsiteX4" fmla="*/ 0 w 86639"/>
                <a:gd name="connsiteY4" fmla="*/ 0 h 320040"/>
                <a:gd name="connsiteX0" fmla="*/ 0 w 86639"/>
                <a:gd name="connsiteY0" fmla="*/ 0 h 320040"/>
                <a:gd name="connsiteX1" fmla="*/ 86639 w 86639"/>
                <a:gd name="connsiteY1" fmla="*/ 0 h 320040"/>
                <a:gd name="connsiteX2" fmla="*/ 86639 w 86639"/>
                <a:gd name="connsiteY2" fmla="*/ 320040 h 320040"/>
                <a:gd name="connsiteX3" fmla="*/ 0 w 86639"/>
                <a:gd name="connsiteY3" fmla="*/ 215265 h 320040"/>
                <a:gd name="connsiteX4" fmla="*/ 0 w 86639"/>
                <a:gd name="connsiteY4" fmla="*/ 0 h 320040"/>
                <a:gd name="connsiteX0" fmla="*/ 0 w 86639"/>
                <a:gd name="connsiteY0" fmla="*/ 0 h 297815"/>
                <a:gd name="connsiteX1" fmla="*/ 86639 w 86639"/>
                <a:gd name="connsiteY1" fmla="*/ 0 h 297815"/>
                <a:gd name="connsiteX2" fmla="*/ 86639 w 86639"/>
                <a:gd name="connsiteY2" fmla="*/ 297815 h 297815"/>
                <a:gd name="connsiteX3" fmla="*/ 0 w 86639"/>
                <a:gd name="connsiteY3" fmla="*/ 215265 h 297815"/>
                <a:gd name="connsiteX4" fmla="*/ 0 w 86639"/>
                <a:gd name="connsiteY4" fmla="*/ 0 h 297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39" h="297815">
                  <a:moveTo>
                    <a:pt x="0" y="0"/>
                  </a:moveTo>
                  <a:lnTo>
                    <a:pt x="86639" y="0"/>
                  </a:lnTo>
                  <a:lnTo>
                    <a:pt x="86639" y="297815"/>
                  </a:lnTo>
                  <a:lnTo>
                    <a:pt x="0" y="215265"/>
                  </a:lnTo>
                  <a:lnTo>
                    <a:pt x="0" y="0"/>
                  </a:ln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5" name="Rectangle 154">
              <a:extLst>
                <a:ext uri="{FF2B5EF4-FFF2-40B4-BE49-F238E27FC236}">
                  <a16:creationId xmlns:a16="http://schemas.microsoft.com/office/drawing/2014/main" id="{6D61B1AD-06B1-D947-BD54-CDB342174EFF}"/>
                </a:ext>
              </a:extLst>
            </p:cNvPr>
            <p:cNvSpPr/>
            <p:nvPr/>
          </p:nvSpPr>
          <p:spPr>
            <a:xfrm>
              <a:off x="5734579" y="3463259"/>
              <a:ext cx="8663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CE5B4926-4DEA-6641-9B2B-C97556A15056}"/>
                </a:ext>
              </a:extLst>
            </p:cNvPr>
            <p:cNvSpPr/>
            <p:nvPr/>
          </p:nvSpPr>
          <p:spPr>
            <a:xfrm>
              <a:off x="5735145" y="3694576"/>
              <a:ext cx="88677" cy="2121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7" name="Rectangle 96">
              <a:extLst>
                <a:ext uri="{FF2B5EF4-FFF2-40B4-BE49-F238E27FC236}">
                  <a16:creationId xmlns:a16="http://schemas.microsoft.com/office/drawing/2014/main" id="{53C48CBC-E56A-564E-B878-5CCD2CF044A5}"/>
                </a:ext>
              </a:extLst>
            </p:cNvPr>
            <p:cNvSpPr/>
            <p:nvPr/>
          </p:nvSpPr>
          <p:spPr>
            <a:xfrm rot="10800000">
              <a:off x="7306643" y="3688717"/>
              <a:ext cx="92222" cy="312911"/>
            </a:xfrm>
            <a:custGeom>
              <a:avLst/>
              <a:gdLst>
                <a:gd name="connsiteX0" fmla="*/ 0 w 89047"/>
                <a:gd name="connsiteY0" fmla="*/ 0 h 312911"/>
                <a:gd name="connsiteX1" fmla="*/ 89047 w 89047"/>
                <a:gd name="connsiteY1" fmla="*/ 0 h 312911"/>
                <a:gd name="connsiteX2" fmla="*/ 89047 w 89047"/>
                <a:gd name="connsiteY2" fmla="*/ 312911 h 312911"/>
                <a:gd name="connsiteX3" fmla="*/ 0 w 89047"/>
                <a:gd name="connsiteY3" fmla="*/ 312911 h 312911"/>
                <a:gd name="connsiteX4" fmla="*/ 0 w 89047"/>
                <a:gd name="connsiteY4" fmla="*/ 0 h 312911"/>
                <a:gd name="connsiteX0" fmla="*/ 3175 w 92222"/>
                <a:gd name="connsiteY0" fmla="*/ 0 h 312911"/>
                <a:gd name="connsiteX1" fmla="*/ 92222 w 92222"/>
                <a:gd name="connsiteY1" fmla="*/ 0 h 312911"/>
                <a:gd name="connsiteX2" fmla="*/ 92222 w 92222"/>
                <a:gd name="connsiteY2" fmla="*/ 312911 h 312911"/>
                <a:gd name="connsiteX3" fmla="*/ 0 w 92222"/>
                <a:gd name="connsiteY3" fmla="*/ 33511 h 312911"/>
                <a:gd name="connsiteX4" fmla="*/ 3175 w 92222"/>
                <a:gd name="connsiteY4" fmla="*/ 0 h 31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22" h="312911">
                  <a:moveTo>
                    <a:pt x="3175" y="0"/>
                  </a:moveTo>
                  <a:lnTo>
                    <a:pt x="92222" y="0"/>
                  </a:lnTo>
                  <a:lnTo>
                    <a:pt x="92222" y="312911"/>
                  </a:lnTo>
                  <a:lnTo>
                    <a:pt x="0" y="33511"/>
                  </a:lnTo>
                  <a:lnTo>
                    <a:pt x="3175"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A88D5DAE-0E5D-594D-9C70-618F25F9208D}"/>
                </a:ext>
              </a:extLst>
            </p:cNvPr>
            <p:cNvSpPr/>
            <p:nvPr/>
          </p:nvSpPr>
          <p:spPr>
            <a:xfrm rot="10800000">
              <a:off x="7311974" y="3991974"/>
              <a:ext cx="86639" cy="1820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9" name="Rectangle 158">
              <a:extLst>
                <a:ext uri="{FF2B5EF4-FFF2-40B4-BE49-F238E27FC236}">
                  <a16:creationId xmlns:a16="http://schemas.microsoft.com/office/drawing/2014/main" id="{D5C4EA1D-C855-F242-9336-CC7702888132}"/>
                </a:ext>
              </a:extLst>
            </p:cNvPr>
            <p:cNvSpPr/>
            <p:nvPr/>
          </p:nvSpPr>
          <p:spPr>
            <a:xfrm rot="10800000">
              <a:off x="7166104" y="3766638"/>
              <a:ext cx="8663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99">
              <a:extLst>
                <a:ext uri="{FF2B5EF4-FFF2-40B4-BE49-F238E27FC236}">
                  <a16:creationId xmlns:a16="http://schemas.microsoft.com/office/drawing/2014/main" id="{66FEAD79-115F-5945-84B2-0246CF79D22F}"/>
                </a:ext>
              </a:extLst>
            </p:cNvPr>
            <p:cNvSpPr/>
            <p:nvPr/>
          </p:nvSpPr>
          <p:spPr>
            <a:xfrm rot="10800000">
              <a:off x="7164809" y="3490962"/>
              <a:ext cx="86639" cy="297815"/>
            </a:xfrm>
            <a:custGeom>
              <a:avLst/>
              <a:gdLst>
                <a:gd name="connsiteX0" fmla="*/ 0 w 86639"/>
                <a:gd name="connsiteY0" fmla="*/ 0 h 320040"/>
                <a:gd name="connsiteX1" fmla="*/ 86639 w 86639"/>
                <a:gd name="connsiteY1" fmla="*/ 0 h 320040"/>
                <a:gd name="connsiteX2" fmla="*/ 86639 w 86639"/>
                <a:gd name="connsiteY2" fmla="*/ 320040 h 320040"/>
                <a:gd name="connsiteX3" fmla="*/ 0 w 86639"/>
                <a:gd name="connsiteY3" fmla="*/ 320040 h 320040"/>
                <a:gd name="connsiteX4" fmla="*/ 0 w 86639"/>
                <a:gd name="connsiteY4" fmla="*/ 0 h 320040"/>
                <a:gd name="connsiteX0" fmla="*/ 0 w 86639"/>
                <a:gd name="connsiteY0" fmla="*/ 0 h 320040"/>
                <a:gd name="connsiteX1" fmla="*/ 86639 w 86639"/>
                <a:gd name="connsiteY1" fmla="*/ 0 h 320040"/>
                <a:gd name="connsiteX2" fmla="*/ 86639 w 86639"/>
                <a:gd name="connsiteY2" fmla="*/ 320040 h 320040"/>
                <a:gd name="connsiteX3" fmla="*/ 0 w 86639"/>
                <a:gd name="connsiteY3" fmla="*/ 215265 h 320040"/>
                <a:gd name="connsiteX4" fmla="*/ 0 w 86639"/>
                <a:gd name="connsiteY4" fmla="*/ 0 h 320040"/>
                <a:gd name="connsiteX0" fmla="*/ 0 w 86639"/>
                <a:gd name="connsiteY0" fmla="*/ 0 h 297815"/>
                <a:gd name="connsiteX1" fmla="*/ 86639 w 86639"/>
                <a:gd name="connsiteY1" fmla="*/ 0 h 297815"/>
                <a:gd name="connsiteX2" fmla="*/ 86639 w 86639"/>
                <a:gd name="connsiteY2" fmla="*/ 297815 h 297815"/>
                <a:gd name="connsiteX3" fmla="*/ 0 w 86639"/>
                <a:gd name="connsiteY3" fmla="*/ 215265 h 297815"/>
                <a:gd name="connsiteX4" fmla="*/ 0 w 86639"/>
                <a:gd name="connsiteY4" fmla="*/ 0 h 297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39" h="297815">
                  <a:moveTo>
                    <a:pt x="0" y="0"/>
                  </a:moveTo>
                  <a:lnTo>
                    <a:pt x="86639" y="0"/>
                  </a:lnTo>
                  <a:lnTo>
                    <a:pt x="86639" y="297815"/>
                  </a:lnTo>
                  <a:lnTo>
                    <a:pt x="0" y="215265"/>
                  </a:lnTo>
                  <a:lnTo>
                    <a:pt x="0" y="0"/>
                  </a:ln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1" name="Rectangle 160">
              <a:extLst>
                <a:ext uri="{FF2B5EF4-FFF2-40B4-BE49-F238E27FC236}">
                  <a16:creationId xmlns:a16="http://schemas.microsoft.com/office/drawing/2014/main" id="{D317BBAB-1C4D-1742-9232-DB7B17176B36}"/>
                </a:ext>
              </a:extLst>
            </p:cNvPr>
            <p:cNvSpPr/>
            <p:nvPr/>
          </p:nvSpPr>
          <p:spPr>
            <a:xfrm>
              <a:off x="7020169" y="3460469"/>
              <a:ext cx="8663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A7F7F1FA-9C4D-EA4F-BA57-1F5D483C3A8C}"/>
                </a:ext>
              </a:extLst>
            </p:cNvPr>
            <p:cNvSpPr/>
            <p:nvPr/>
          </p:nvSpPr>
          <p:spPr>
            <a:xfrm>
              <a:off x="7023910" y="3666386"/>
              <a:ext cx="88677" cy="2121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3" name="Rectangle 96">
              <a:extLst>
                <a:ext uri="{FF2B5EF4-FFF2-40B4-BE49-F238E27FC236}">
                  <a16:creationId xmlns:a16="http://schemas.microsoft.com/office/drawing/2014/main" id="{2696B219-0CB8-014F-AF4A-58AC0B85B947}"/>
                </a:ext>
              </a:extLst>
            </p:cNvPr>
            <p:cNvSpPr/>
            <p:nvPr/>
          </p:nvSpPr>
          <p:spPr>
            <a:xfrm rot="10800000">
              <a:off x="8593469" y="3691507"/>
              <a:ext cx="92222" cy="312911"/>
            </a:xfrm>
            <a:custGeom>
              <a:avLst/>
              <a:gdLst>
                <a:gd name="connsiteX0" fmla="*/ 0 w 89047"/>
                <a:gd name="connsiteY0" fmla="*/ 0 h 312911"/>
                <a:gd name="connsiteX1" fmla="*/ 89047 w 89047"/>
                <a:gd name="connsiteY1" fmla="*/ 0 h 312911"/>
                <a:gd name="connsiteX2" fmla="*/ 89047 w 89047"/>
                <a:gd name="connsiteY2" fmla="*/ 312911 h 312911"/>
                <a:gd name="connsiteX3" fmla="*/ 0 w 89047"/>
                <a:gd name="connsiteY3" fmla="*/ 312911 h 312911"/>
                <a:gd name="connsiteX4" fmla="*/ 0 w 89047"/>
                <a:gd name="connsiteY4" fmla="*/ 0 h 312911"/>
                <a:gd name="connsiteX0" fmla="*/ 3175 w 92222"/>
                <a:gd name="connsiteY0" fmla="*/ 0 h 312911"/>
                <a:gd name="connsiteX1" fmla="*/ 92222 w 92222"/>
                <a:gd name="connsiteY1" fmla="*/ 0 h 312911"/>
                <a:gd name="connsiteX2" fmla="*/ 92222 w 92222"/>
                <a:gd name="connsiteY2" fmla="*/ 312911 h 312911"/>
                <a:gd name="connsiteX3" fmla="*/ 0 w 92222"/>
                <a:gd name="connsiteY3" fmla="*/ 33511 h 312911"/>
                <a:gd name="connsiteX4" fmla="*/ 3175 w 92222"/>
                <a:gd name="connsiteY4" fmla="*/ 0 h 31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22" h="312911">
                  <a:moveTo>
                    <a:pt x="3175" y="0"/>
                  </a:moveTo>
                  <a:lnTo>
                    <a:pt x="92222" y="0"/>
                  </a:lnTo>
                  <a:lnTo>
                    <a:pt x="92222" y="312911"/>
                  </a:lnTo>
                  <a:lnTo>
                    <a:pt x="0" y="33511"/>
                  </a:lnTo>
                  <a:lnTo>
                    <a:pt x="3175"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779B0772-2532-2640-BA4B-7E8B2C4BF683}"/>
                </a:ext>
              </a:extLst>
            </p:cNvPr>
            <p:cNvSpPr/>
            <p:nvPr/>
          </p:nvSpPr>
          <p:spPr>
            <a:xfrm rot="10800000">
              <a:off x="8598800" y="3994764"/>
              <a:ext cx="86639" cy="1820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5" name="Rectangle 164">
              <a:extLst>
                <a:ext uri="{FF2B5EF4-FFF2-40B4-BE49-F238E27FC236}">
                  <a16:creationId xmlns:a16="http://schemas.microsoft.com/office/drawing/2014/main" id="{F00EEA7D-C18C-CA4B-A2A1-7F98A8CDB7FB}"/>
                </a:ext>
              </a:extLst>
            </p:cNvPr>
            <p:cNvSpPr/>
            <p:nvPr/>
          </p:nvSpPr>
          <p:spPr>
            <a:xfrm rot="10800000">
              <a:off x="8449755" y="3788478"/>
              <a:ext cx="8663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99">
              <a:extLst>
                <a:ext uri="{FF2B5EF4-FFF2-40B4-BE49-F238E27FC236}">
                  <a16:creationId xmlns:a16="http://schemas.microsoft.com/office/drawing/2014/main" id="{7ABBC33D-EB1C-274B-A291-F2A7194A6D20}"/>
                </a:ext>
              </a:extLst>
            </p:cNvPr>
            <p:cNvSpPr/>
            <p:nvPr/>
          </p:nvSpPr>
          <p:spPr>
            <a:xfrm rot="10800000">
              <a:off x="8451635" y="3493752"/>
              <a:ext cx="86639" cy="297815"/>
            </a:xfrm>
            <a:custGeom>
              <a:avLst/>
              <a:gdLst>
                <a:gd name="connsiteX0" fmla="*/ 0 w 86639"/>
                <a:gd name="connsiteY0" fmla="*/ 0 h 320040"/>
                <a:gd name="connsiteX1" fmla="*/ 86639 w 86639"/>
                <a:gd name="connsiteY1" fmla="*/ 0 h 320040"/>
                <a:gd name="connsiteX2" fmla="*/ 86639 w 86639"/>
                <a:gd name="connsiteY2" fmla="*/ 320040 h 320040"/>
                <a:gd name="connsiteX3" fmla="*/ 0 w 86639"/>
                <a:gd name="connsiteY3" fmla="*/ 320040 h 320040"/>
                <a:gd name="connsiteX4" fmla="*/ 0 w 86639"/>
                <a:gd name="connsiteY4" fmla="*/ 0 h 320040"/>
                <a:gd name="connsiteX0" fmla="*/ 0 w 86639"/>
                <a:gd name="connsiteY0" fmla="*/ 0 h 320040"/>
                <a:gd name="connsiteX1" fmla="*/ 86639 w 86639"/>
                <a:gd name="connsiteY1" fmla="*/ 0 h 320040"/>
                <a:gd name="connsiteX2" fmla="*/ 86639 w 86639"/>
                <a:gd name="connsiteY2" fmla="*/ 320040 h 320040"/>
                <a:gd name="connsiteX3" fmla="*/ 0 w 86639"/>
                <a:gd name="connsiteY3" fmla="*/ 215265 h 320040"/>
                <a:gd name="connsiteX4" fmla="*/ 0 w 86639"/>
                <a:gd name="connsiteY4" fmla="*/ 0 h 320040"/>
                <a:gd name="connsiteX0" fmla="*/ 0 w 86639"/>
                <a:gd name="connsiteY0" fmla="*/ 0 h 297815"/>
                <a:gd name="connsiteX1" fmla="*/ 86639 w 86639"/>
                <a:gd name="connsiteY1" fmla="*/ 0 h 297815"/>
                <a:gd name="connsiteX2" fmla="*/ 86639 w 86639"/>
                <a:gd name="connsiteY2" fmla="*/ 297815 h 297815"/>
                <a:gd name="connsiteX3" fmla="*/ 0 w 86639"/>
                <a:gd name="connsiteY3" fmla="*/ 215265 h 297815"/>
                <a:gd name="connsiteX4" fmla="*/ 0 w 86639"/>
                <a:gd name="connsiteY4" fmla="*/ 0 h 297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39" h="297815">
                  <a:moveTo>
                    <a:pt x="0" y="0"/>
                  </a:moveTo>
                  <a:lnTo>
                    <a:pt x="86639" y="0"/>
                  </a:lnTo>
                  <a:lnTo>
                    <a:pt x="86639" y="297815"/>
                  </a:lnTo>
                  <a:lnTo>
                    <a:pt x="0" y="215265"/>
                  </a:lnTo>
                  <a:lnTo>
                    <a:pt x="0" y="0"/>
                  </a:ln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7" name="Rectangle 166">
              <a:extLst>
                <a:ext uri="{FF2B5EF4-FFF2-40B4-BE49-F238E27FC236}">
                  <a16:creationId xmlns:a16="http://schemas.microsoft.com/office/drawing/2014/main" id="{ECB89A55-2DD7-8640-B0D1-1A30A65B2082}"/>
                </a:ext>
              </a:extLst>
            </p:cNvPr>
            <p:cNvSpPr/>
            <p:nvPr/>
          </p:nvSpPr>
          <p:spPr>
            <a:xfrm>
              <a:off x="8306995" y="3434365"/>
              <a:ext cx="86639" cy="257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D57D70AA-2311-3B45-ACFD-1676D3FA8193}"/>
                </a:ext>
              </a:extLst>
            </p:cNvPr>
            <p:cNvSpPr/>
            <p:nvPr/>
          </p:nvSpPr>
          <p:spPr>
            <a:xfrm>
              <a:off x="8307561" y="3694576"/>
              <a:ext cx="88677" cy="25519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9" name="Rectangle 96">
              <a:extLst>
                <a:ext uri="{FF2B5EF4-FFF2-40B4-BE49-F238E27FC236}">
                  <a16:creationId xmlns:a16="http://schemas.microsoft.com/office/drawing/2014/main" id="{B7979516-5036-6843-9EB8-98C0891AEE46}"/>
                </a:ext>
              </a:extLst>
            </p:cNvPr>
            <p:cNvSpPr/>
            <p:nvPr/>
          </p:nvSpPr>
          <p:spPr>
            <a:xfrm rot="10800000">
              <a:off x="9873493" y="3680250"/>
              <a:ext cx="92222" cy="312911"/>
            </a:xfrm>
            <a:custGeom>
              <a:avLst/>
              <a:gdLst>
                <a:gd name="connsiteX0" fmla="*/ 0 w 89047"/>
                <a:gd name="connsiteY0" fmla="*/ 0 h 312911"/>
                <a:gd name="connsiteX1" fmla="*/ 89047 w 89047"/>
                <a:gd name="connsiteY1" fmla="*/ 0 h 312911"/>
                <a:gd name="connsiteX2" fmla="*/ 89047 w 89047"/>
                <a:gd name="connsiteY2" fmla="*/ 312911 h 312911"/>
                <a:gd name="connsiteX3" fmla="*/ 0 w 89047"/>
                <a:gd name="connsiteY3" fmla="*/ 312911 h 312911"/>
                <a:gd name="connsiteX4" fmla="*/ 0 w 89047"/>
                <a:gd name="connsiteY4" fmla="*/ 0 h 312911"/>
                <a:gd name="connsiteX0" fmla="*/ 3175 w 92222"/>
                <a:gd name="connsiteY0" fmla="*/ 0 h 312911"/>
                <a:gd name="connsiteX1" fmla="*/ 92222 w 92222"/>
                <a:gd name="connsiteY1" fmla="*/ 0 h 312911"/>
                <a:gd name="connsiteX2" fmla="*/ 92222 w 92222"/>
                <a:gd name="connsiteY2" fmla="*/ 312911 h 312911"/>
                <a:gd name="connsiteX3" fmla="*/ 0 w 92222"/>
                <a:gd name="connsiteY3" fmla="*/ 33511 h 312911"/>
                <a:gd name="connsiteX4" fmla="*/ 3175 w 92222"/>
                <a:gd name="connsiteY4" fmla="*/ 0 h 31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22" h="312911">
                  <a:moveTo>
                    <a:pt x="3175" y="0"/>
                  </a:moveTo>
                  <a:lnTo>
                    <a:pt x="92222" y="0"/>
                  </a:lnTo>
                  <a:lnTo>
                    <a:pt x="92222" y="312911"/>
                  </a:lnTo>
                  <a:lnTo>
                    <a:pt x="0" y="33511"/>
                  </a:lnTo>
                  <a:lnTo>
                    <a:pt x="3175"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388E722F-C317-7E4D-B3DF-D86CC9200209}"/>
                </a:ext>
              </a:extLst>
            </p:cNvPr>
            <p:cNvSpPr/>
            <p:nvPr/>
          </p:nvSpPr>
          <p:spPr>
            <a:xfrm rot="10800000">
              <a:off x="9878824" y="3983507"/>
              <a:ext cx="86639" cy="1820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1" name="Rectangle 170">
              <a:extLst>
                <a:ext uri="{FF2B5EF4-FFF2-40B4-BE49-F238E27FC236}">
                  <a16:creationId xmlns:a16="http://schemas.microsoft.com/office/drawing/2014/main" id="{553BCDD9-586D-B34E-9FD2-B82F65FE3F0B}"/>
                </a:ext>
              </a:extLst>
            </p:cNvPr>
            <p:cNvSpPr/>
            <p:nvPr/>
          </p:nvSpPr>
          <p:spPr>
            <a:xfrm rot="10800000">
              <a:off x="9736128" y="3777221"/>
              <a:ext cx="86639" cy="348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99">
              <a:extLst>
                <a:ext uri="{FF2B5EF4-FFF2-40B4-BE49-F238E27FC236}">
                  <a16:creationId xmlns:a16="http://schemas.microsoft.com/office/drawing/2014/main" id="{01316352-556E-5748-B668-0A26ADDEBF6C}"/>
                </a:ext>
              </a:extLst>
            </p:cNvPr>
            <p:cNvSpPr/>
            <p:nvPr/>
          </p:nvSpPr>
          <p:spPr>
            <a:xfrm rot="10800000">
              <a:off x="9731659" y="3482495"/>
              <a:ext cx="86639" cy="297815"/>
            </a:xfrm>
            <a:custGeom>
              <a:avLst/>
              <a:gdLst>
                <a:gd name="connsiteX0" fmla="*/ 0 w 86639"/>
                <a:gd name="connsiteY0" fmla="*/ 0 h 320040"/>
                <a:gd name="connsiteX1" fmla="*/ 86639 w 86639"/>
                <a:gd name="connsiteY1" fmla="*/ 0 h 320040"/>
                <a:gd name="connsiteX2" fmla="*/ 86639 w 86639"/>
                <a:gd name="connsiteY2" fmla="*/ 320040 h 320040"/>
                <a:gd name="connsiteX3" fmla="*/ 0 w 86639"/>
                <a:gd name="connsiteY3" fmla="*/ 320040 h 320040"/>
                <a:gd name="connsiteX4" fmla="*/ 0 w 86639"/>
                <a:gd name="connsiteY4" fmla="*/ 0 h 320040"/>
                <a:gd name="connsiteX0" fmla="*/ 0 w 86639"/>
                <a:gd name="connsiteY0" fmla="*/ 0 h 320040"/>
                <a:gd name="connsiteX1" fmla="*/ 86639 w 86639"/>
                <a:gd name="connsiteY1" fmla="*/ 0 h 320040"/>
                <a:gd name="connsiteX2" fmla="*/ 86639 w 86639"/>
                <a:gd name="connsiteY2" fmla="*/ 320040 h 320040"/>
                <a:gd name="connsiteX3" fmla="*/ 0 w 86639"/>
                <a:gd name="connsiteY3" fmla="*/ 215265 h 320040"/>
                <a:gd name="connsiteX4" fmla="*/ 0 w 86639"/>
                <a:gd name="connsiteY4" fmla="*/ 0 h 320040"/>
                <a:gd name="connsiteX0" fmla="*/ 0 w 86639"/>
                <a:gd name="connsiteY0" fmla="*/ 0 h 297815"/>
                <a:gd name="connsiteX1" fmla="*/ 86639 w 86639"/>
                <a:gd name="connsiteY1" fmla="*/ 0 h 297815"/>
                <a:gd name="connsiteX2" fmla="*/ 86639 w 86639"/>
                <a:gd name="connsiteY2" fmla="*/ 297815 h 297815"/>
                <a:gd name="connsiteX3" fmla="*/ 0 w 86639"/>
                <a:gd name="connsiteY3" fmla="*/ 215265 h 297815"/>
                <a:gd name="connsiteX4" fmla="*/ 0 w 86639"/>
                <a:gd name="connsiteY4" fmla="*/ 0 h 297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39" h="297815">
                  <a:moveTo>
                    <a:pt x="0" y="0"/>
                  </a:moveTo>
                  <a:lnTo>
                    <a:pt x="86639" y="0"/>
                  </a:lnTo>
                  <a:lnTo>
                    <a:pt x="86639" y="297815"/>
                  </a:lnTo>
                  <a:lnTo>
                    <a:pt x="0" y="215265"/>
                  </a:lnTo>
                  <a:lnTo>
                    <a:pt x="0" y="0"/>
                  </a:ln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3" name="Rectangle 172">
              <a:extLst>
                <a:ext uri="{FF2B5EF4-FFF2-40B4-BE49-F238E27FC236}">
                  <a16:creationId xmlns:a16="http://schemas.microsoft.com/office/drawing/2014/main" id="{62D8F9B1-31C6-5843-9A06-FC258945D6AE}"/>
                </a:ext>
              </a:extLst>
            </p:cNvPr>
            <p:cNvSpPr/>
            <p:nvPr/>
          </p:nvSpPr>
          <p:spPr>
            <a:xfrm>
              <a:off x="9587019" y="3439302"/>
              <a:ext cx="8663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3ADD6E7E-D195-9C40-BB34-B2BB88ACECCD}"/>
                </a:ext>
              </a:extLst>
            </p:cNvPr>
            <p:cNvSpPr/>
            <p:nvPr/>
          </p:nvSpPr>
          <p:spPr>
            <a:xfrm>
              <a:off x="9587585" y="3673794"/>
              <a:ext cx="88677" cy="2121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79" name="Group 178">
              <a:extLst>
                <a:ext uri="{FF2B5EF4-FFF2-40B4-BE49-F238E27FC236}">
                  <a16:creationId xmlns:a16="http://schemas.microsoft.com/office/drawing/2014/main" id="{5B6026A6-DE99-CD4D-BE54-A2F967481EE7}"/>
                </a:ext>
              </a:extLst>
            </p:cNvPr>
            <p:cNvGrpSpPr/>
            <p:nvPr/>
          </p:nvGrpSpPr>
          <p:grpSpPr>
            <a:xfrm>
              <a:off x="1050542" y="3040432"/>
              <a:ext cx="407363" cy="813423"/>
              <a:chOff x="1268261" y="3258151"/>
              <a:chExt cx="407363" cy="813423"/>
            </a:xfrm>
          </p:grpSpPr>
          <p:sp>
            <p:nvSpPr>
              <p:cNvPr id="175" name="Oval 174">
                <a:extLst>
                  <a:ext uri="{FF2B5EF4-FFF2-40B4-BE49-F238E27FC236}">
                    <a16:creationId xmlns:a16="http://schemas.microsoft.com/office/drawing/2014/main" id="{363E5257-E0EF-4B43-B7D5-DFEBC8812D5B}"/>
                  </a:ext>
                </a:extLst>
              </p:cNvPr>
              <p:cNvSpPr/>
              <p:nvPr/>
            </p:nvSpPr>
            <p:spPr>
              <a:xfrm>
                <a:off x="1268261" y="3664211"/>
                <a:ext cx="407363" cy="407363"/>
              </a:xfrm>
              <a:prstGeom prst="ellipse">
                <a:avLst/>
              </a:prstGeom>
              <a:gradFill flip="none" rotWithShape="1">
                <a:gsLst>
                  <a:gs pos="0">
                    <a:srgbClr val="C00000"/>
                  </a:gs>
                  <a:gs pos="51000">
                    <a:srgbClr val="FF0000"/>
                  </a:gs>
                  <a:gs pos="100000">
                    <a:srgbClr val="FF0000"/>
                  </a:gs>
                </a:gsLst>
                <a:lin ang="16200000" scaled="1"/>
                <a:tileRect/>
              </a:gradFill>
              <a:ln w="12700" cmpd="dbl">
                <a:solidFill>
                  <a:schemeClr val="dk1"/>
                </a:solid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77" name="Straight Connector 176">
                <a:extLst>
                  <a:ext uri="{FF2B5EF4-FFF2-40B4-BE49-F238E27FC236}">
                    <a16:creationId xmlns:a16="http://schemas.microsoft.com/office/drawing/2014/main" id="{A80E8AEC-6704-BF41-8C96-9CD1EACEC56D}"/>
                  </a:ext>
                </a:extLst>
              </p:cNvPr>
              <p:cNvCxnSpPr>
                <a:cxnSpLocks/>
                <a:stCxn id="175" idx="0"/>
              </p:cNvCxnSpPr>
              <p:nvPr/>
            </p:nvCxnSpPr>
            <p:spPr>
              <a:xfrm flipV="1">
                <a:off x="1471943" y="3258151"/>
                <a:ext cx="0" cy="406060"/>
              </a:xfrm>
              <a:prstGeom prst="line">
                <a:avLst/>
              </a:prstGeom>
              <a:ln>
                <a:prstDash val="dashDot"/>
              </a:ln>
            </p:spPr>
            <p:style>
              <a:lnRef idx="1">
                <a:schemeClr val="dk1"/>
              </a:lnRef>
              <a:fillRef idx="0">
                <a:schemeClr val="dk1"/>
              </a:fillRef>
              <a:effectRef idx="0">
                <a:schemeClr val="dk1"/>
              </a:effectRef>
              <a:fontRef idx="minor">
                <a:schemeClr val="tx1"/>
              </a:fontRef>
            </p:style>
          </p:cxnSp>
        </p:grpSp>
        <p:grpSp>
          <p:nvGrpSpPr>
            <p:cNvPr id="180" name="Group 179">
              <a:extLst>
                <a:ext uri="{FF2B5EF4-FFF2-40B4-BE49-F238E27FC236}">
                  <a16:creationId xmlns:a16="http://schemas.microsoft.com/office/drawing/2014/main" id="{6E3CE63D-68A3-B54C-AC7E-61A1804E8A25}"/>
                </a:ext>
              </a:extLst>
            </p:cNvPr>
            <p:cNvGrpSpPr/>
            <p:nvPr/>
          </p:nvGrpSpPr>
          <p:grpSpPr>
            <a:xfrm rot="10800000">
              <a:off x="3036193" y="3811288"/>
              <a:ext cx="205097" cy="771593"/>
              <a:chOff x="1414293" y="3179948"/>
              <a:chExt cx="205097" cy="771593"/>
            </a:xfrm>
          </p:grpSpPr>
          <p:sp>
            <p:nvSpPr>
              <p:cNvPr id="181" name="Oval 180">
                <a:extLst>
                  <a:ext uri="{FF2B5EF4-FFF2-40B4-BE49-F238E27FC236}">
                    <a16:creationId xmlns:a16="http://schemas.microsoft.com/office/drawing/2014/main" id="{AC51D5DB-D696-F24D-8810-BA87ED4FBAB3}"/>
                  </a:ext>
                </a:extLst>
              </p:cNvPr>
              <p:cNvSpPr/>
              <p:nvPr/>
            </p:nvSpPr>
            <p:spPr>
              <a:xfrm>
                <a:off x="1414293" y="3746444"/>
                <a:ext cx="205097" cy="205097"/>
              </a:xfrm>
              <a:prstGeom prst="ellipse">
                <a:avLst/>
              </a:prstGeom>
              <a:gradFill flip="none" rotWithShape="1">
                <a:gsLst>
                  <a:gs pos="0">
                    <a:srgbClr val="FFC000"/>
                  </a:gs>
                  <a:gs pos="48000">
                    <a:srgbClr val="FFC000"/>
                  </a:gs>
                  <a:gs pos="100000">
                    <a:srgbClr val="FFC000"/>
                  </a:gs>
                </a:gsLst>
                <a:lin ang="16200000" scaled="1"/>
                <a:tileRect/>
              </a:gradFill>
              <a:ln w="6350">
                <a:solidFill>
                  <a:schemeClr val="dk1"/>
                </a:solid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2" name="Straight Connector 181">
                <a:extLst>
                  <a:ext uri="{FF2B5EF4-FFF2-40B4-BE49-F238E27FC236}">
                    <a16:creationId xmlns:a16="http://schemas.microsoft.com/office/drawing/2014/main" id="{5C3F9BFE-379C-D948-8E8A-D3D28E58E4D3}"/>
                  </a:ext>
                </a:extLst>
              </p:cNvPr>
              <p:cNvCxnSpPr>
                <a:cxnSpLocks/>
                <a:stCxn id="181" idx="0"/>
              </p:cNvCxnSpPr>
              <p:nvPr/>
            </p:nvCxnSpPr>
            <p:spPr>
              <a:xfrm rot="10800000">
                <a:off x="1516842" y="3179948"/>
                <a:ext cx="0" cy="566496"/>
              </a:xfrm>
              <a:prstGeom prst="line">
                <a:avLst/>
              </a:prstGeom>
              <a:ln>
                <a:prstDash val="dashDot"/>
              </a:ln>
            </p:spPr>
            <p:style>
              <a:lnRef idx="1">
                <a:schemeClr val="dk1"/>
              </a:lnRef>
              <a:fillRef idx="0">
                <a:schemeClr val="dk1"/>
              </a:fillRef>
              <a:effectRef idx="0">
                <a:schemeClr val="dk1"/>
              </a:effectRef>
              <a:fontRef idx="minor">
                <a:schemeClr val="tx1"/>
              </a:fontRef>
            </p:style>
          </p:cxnSp>
        </p:grpSp>
        <p:grpSp>
          <p:nvGrpSpPr>
            <p:cNvPr id="183" name="Group 182">
              <a:extLst>
                <a:ext uri="{FF2B5EF4-FFF2-40B4-BE49-F238E27FC236}">
                  <a16:creationId xmlns:a16="http://schemas.microsoft.com/office/drawing/2014/main" id="{DD474EE5-4832-0944-B7CF-A12470650DAB}"/>
                </a:ext>
              </a:extLst>
            </p:cNvPr>
            <p:cNvGrpSpPr/>
            <p:nvPr/>
          </p:nvGrpSpPr>
          <p:grpSpPr>
            <a:xfrm>
              <a:off x="5094359" y="3125966"/>
              <a:ext cx="205097" cy="607856"/>
              <a:chOff x="1414293" y="3343685"/>
              <a:chExt cx="205097" cy="607856"/>
            </a:xfrm>
          </p:grpSpPr>
          <p:sp>
            <p:nvSpPr>
              <p:cNvPr id="184" name="Oval 183">
                <a:extLst>
                  <a:ext uri="{FF2B5EF4-FFF2-40B4-BE49-F238E27FC236}">
                    <a16:creationId xmlns:a16="http://schemas.microsoft.com/office/drawing/2014/main" id="{BCE7AE8D-0DFB-2145-869F-12049AEDCD98}"/>
                  </a:ext>
                </a:extLst>
              </p:cNvPr>
              <p:cNvSpPr/>
              <p:nvPr/>
            </p:nvSpPr>
            <p:spPr>
              <a:xfrm>
                <a:off x="1414293" y="3746444"/>
                <a:ext cx="205097" cy="205097"/>
              </a:xfrm>
              <a:prstGeom prst="ellipse">
                <a:avLst/>
              </a:prstGeom>
              <a:gradFill flip="none" rotWithShape="1">
                <a:gsLst>
                  <a:gs pos="0">
                    <a:srgbClr val="92D050"/>
                  </a:gs>
                  <a:gs pos="48000">
                    <a:srgbClr val="92D050"/>
                  </a:gs>
                  <a:gs pos="100000">
                    <a:srgbClr val="92D050"/>
                  </a:gs>
                </a:gsLst>
                <a:lin ang="16200000" scaled="1"/>
                <a:tileRect/>
              </a:gradFill>
              <a:ln w="6350">
                <a:solidFill>
                  <a:schemeClr val="dk1"/>
                </a:solid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5" name="Straight Connector 184">
                <a:extLst>
                  <a:ext uri="{FF2B5EF4-FFF2-40B4-BE49-F238E27FC236}">
                    <a16:creationId xmlns:a16="http://schemas.microsoft.com/office/drawing/2014/main" id="{DC3B1925-DF60-4F48-9771-D1EE11EB519F}"/>
                  </a:ext>
                </a:extLst>
              </p:cNvPr>
              <p:cNvCxnSpPr>
                <a:cxnSpLocks/>
                <a:stCxn id="184" idx="0"/>
              </p:cNvCxnSpPr>
              <p:nvPr/>
            </p:nvCxnSpPr>
            <p:spPr>
              <a:xfrm flipV="1">
                <a:off x="1516842" y="3343685"/>
                <a:ext cx="0" cy="402759"/>
              </a:xfrm>
              <a:prstGeom prst="line">
                <a:avLst/>
              </a:prstGeom>
              <a:ln>
                <a:prstDash val="dashDot"/>
              </a:ln>
            </p:spPr>
            <p:style>
              <a:lnRef idx="1">
                <a:schemeClr val="dk1"/>
              </a:lnRef>
              <a:fillRef idx="0">
                <a:schemeClr val="dk1"/>
              </a:fillRef>
              <a:effectRef idx="0">
                <a:schemeClr val="dk1"/>
              </a:effectRef>
              <a:fontRef idx="minor">
                <a:schemeClr val="tx1"/>
              </a:fontRef>
            </p:style>
          </p:cxnSp>
        </p:grpSp>
        <p:grpSp>
          <p:nvGrpSpPr>
            <p:cNvPr id="186" name="Group 185">
              <a:extLst>
                <a:ext uri="{FF2B5EF4-FFF2-40B4-BE49-F238E27FC236}">
                  <a16:creationId xmlns:a16="http://schemas.microsoft.com/office/drawing/2014/main" id="{D6FF23EB-C7FA-FA41-8E62-636C21350BD0}"/>
                </a:ext>
              </a:extLst>
            </p:cNvPr>
            <p:cNvGrpSpPr/>
            <p:nvPr/>
          </p:nvGrpSpPr>
          <p:grpSpPr>
            <a:xfrm rot="10800000">
              <a:off x="5759179" y="4007584"/>
              <a:ext cx="422896" cy="706852"/>
              <a:chOff x="1305394" y="3353589"/>
              <a:chExt cx="422896" cy="706852"/>
            </a:xfrm>
          </p:grpSpPr>
          <p:sp>
            <p:nvSpPr>
              <p:cNvPr id="187" name="Oval 186">
                <a:extLst>
                  <a:ext uri="{FF2B5EF4-FFF2-40B4-BE49-F238E27FC236}">
                    <a16:creationId xmlns:a16="http://schemas.microsoft.com/office/drawing/2014/main" id="{8A99F360-4A67-C647-9D96-5E3FFAD8EBA0}"/>
                  </a:ext>
                </a:extLst>
              </p:cNvPr>
              <p:cNvSpPr/>
              <p:nvPr/>
            </p:nvSpPr>
            <p:spPr>
              <a:xfrm>
                <a:off x="1305394" y="3637545"/>
                <a:ext cx="422896" cy="422896"/>
              </a:xfrm>
              <a:prstGeom prst="ellipse">
                <a:avLst/>
              </a:prstGeom>
              <a:solidFill>
                <a:srgbClr val="00B0F0"/>
              </a:solidFill>
              <a:ln w="6350">
                <a:solidFill>
                  <a:schemeClr val="dk1"/>
                </a:solid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188" name="Straight Connector 187">
                <a:extLst>
                  <a:ext uri="{FF2B5EF4-FFF2-40B4-BE49-F238E27FC236}">
                    <a16:creationId xmlns:a16="http://schemas.microsoft.com/office/drawing/2014/main" id="{B24D49D3-2919-1446-9A64-EE2ADCCC700D}"/>
                  </a:ext>
                </a:extLst>
              </p:cNvPr>
              <p:cNvCxnSpPr>
                <a:cxnSpLocks/>
                <a:stCxn id="187" idx="0"/>
              </p:cNvCxnSpPr>
              <p:nvPr/>
            </p:nvCxnSpPr>
            <p:spPr>
              <a:xfrm rot="10800000">
                <a:off x="1516842" y="3353589"/>
                <a:ext cx="0" cy="283956"/>
              </a:xfrm>
              <a:prstGeom prst="line">
                <a:avLst/>
              </a:prstGeom>
              <a:ln>
                <a:prstDash val="dashDot"/>
              </a:ln>
            </p:spPr>
            <p:style>
              <a:lnRef idx="1">
                <a:schemeClr val="dk1"/>
              </a:lnRef>
              <a:fillRef idx="0">
                <a:schemeClr val="dk1"/>
              </a:fillRef>
              <a:effectRef idx="0">
                <a:schemeClr val="dk1"/>
              </a:effectRef>
              <a:fontRef idx="minor">
                <a:schemeClr val="tx1"/>
              </a:fontRef>
            </p:style>
          </p:cxnSp>
        </p:grpSp>
        <p:grpSp>
          <p:nvGrpSpPr>
            <p:cNvPr id="189" name="Group 188">
              <a:extLst>
                <a:ext uri="{FF2B5EF4-FFF2-40B4-BE49-F238E27FC236}">
                  <a16:creationId xmlns:a16="http://schemas.microsoft.com/office/drawing/2014/main" id="{7D5F7B64-003E-D540-BB9E-DAD404DE738A}"/>
                </a:ext>
              </a:extLst>
            </p:cNvPr>
            <p:cNvGrpSpPr/>
            <p:nvPr/>
          </p:nvGrpSpPr>
          <p:grpSpPr>
            <a:xfrm>
              <a:off x="6589464" y="2879509"/>
              <a:ext cx="205097" cy="722894"/>
              <a:chOff x="1414293" y="3228647"/>
              <a:chExt cx="205097" cy="722894"/>
            </a:xfrm>
          </p:grpSpPr>
          <p:sp>
            <p:nvSpPr>
              <p:cNvPr id="190" name="Oval 189">
                <a:extLst>
                  <a:ext uri="{FF2B5EF4-FFF2-40B4-BE49-F238E27FC236}">
                    <a16:creationId xmlns:a16="http://schemas.microsoft.com/office/drawing/2014/main" id="{BA97D6F4-A435-D444-B965-B30D3FA0B45E}"/>
                  </a:ext>
                </a:extLst>
              </p:cNvPr>
              <p:cNvSpPr/>
              <p:nvPr/>
            </p:nvSpPr>
            <p:spPr>
              <a:xfrm>
                <a:off x="1414293" y="3746444"/>
                <a:ext cx="205097" cy="205097"/>
              </a:xfrm>
              <a:prstGeom prst="ellipse">
                <a:avLst/>
              </a:prstGeom>
              <a:solidFill>
                <a:srgbClr val="7030A0"/>
              </a:solidFill>
              <a:ln w="6350">
                <a:solidFill>
                  <a:schemeClr val="dk1"/>
                </a:solid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7E59FAEA-A81D-FC4D-A5D4-0CB1FF45C7D3}"/>
                  </a:ext>
                </a:extLst>
              </p:cNvPr>
              <p:cNvCxnSpPr>
                <a:cxnSpLocks/>
                <a:stCxn id="190" idx="0"/>
              </p:cNvCxnSpPr>
              <p:nvPr/>
            </p:nvCxnSpPr>
            <p:spPr>
              <a:xfrm flipV="1">
                <a:off x="1516842" y="3228647"/>
                <a:ext cx="0" cy="517797"/>
              </a:xfrm>
              <a:prstGeom prst="line">
                <a:avLst/>
              </a:prstGeom>
              <a:ln>
                <a:prstDash val="dashDot"/>
              </a:ln>
            </p:spPr>
            <p:style>
              <a:lnRef idx="1">
                <a:schemeClr val="dk1"/>
              </a:lnRef>
              <a:fillRef idx="0">
                <a:schemeClr val="dk1"/>
              </a:fillRef>
              <a:effectRef idx="0">
                <a:schemeClr val="dk1"/>
              </a:effectRef>
              <a:fontRef idx="minor">
                <a:schemeClr val="tx1"/>
              </a:fontRef>
            </p:style>
          </p:cxnSp>
        </p:grpSp>
        <p:grpSp>
          <p:nvGrpSpPr>
            <p:cNvPr id="192" name="Group 191">
              <a:extLst>
                <a:ext uri="{FF2B5EF4-FFF2-40B4-BE49-F238E27FC236}">
                  <a16:creationId xmlns:a16="http://schemas.microsoft.com/office/drawing/2014/main" id="{7EDD0F7E-AAC3-BE4C-92C8-D19B1E3935C5}"/>
                </a:ext>
              </a:extLst>
            </p:cNvPr>
            <p:cNvGrpSpPr/>
            <p:nvPr/>
          </p:nvGrpSpPr>
          <p:grpSpPr>
            <a:xfrm rot="10800000">
              <a:off x="6924170" y="3715081"/>
              <a:ext cx="205097" cy="1270571"/>
              <a:chOff x="1414293" y="2680970"/>
              <a:chExt cx="205097" cy="1270571"/>
            </a:xfrm>
          </p:grpSpPr>
          <p:sp>
            <p:nvSpPr>
              <p:cNvPr id="193" name="Oval 192">
                <a:extLst>
                  <a:ext uri="{FF2B5EF4-FFF2-40B4-BE49-F238E27FC236}">
                    <a16:creationId xmlns:a16="http://schemas.microsoft.com/office/drawing/2014/main" id="{CB76C165-0D71-3C4C-81BC-C8484B74A7D2}"/>
                  </a:ext>
                </a:extLst>
              </p:cNvPr>
              <p:cNvSpPr/>
              <p:nvPr/>
            </p:nvSpPr>
            <p:spPr>
              <a:xfrm>
                <a:off x="1414293" y="3746444"/>
                <a:ext cx="205097" cy="205097"/>
              </a:xfrm>
              <a:prstGeom prst="ellipse">
                <a:avLst/>
              </a:prstGeom>
              <a:solidFill>
                <a:srgbClr val="FF0000"/>
              </a:solidFill>
              <a:ln w="6350">
                <a:solidFill>
                  <a:schemeClr val="dk1"/>
                </a:solid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94" name="Straight Connector 193">
                <a:extLst>
                  <a:ext uri="{FF2B5EF4-FFF2-40B4-BE49-F238E27FC236}">
                    <a16:creationId xmlns:a16="http://schemas.microsoft.com/office/drawing/2014/main" id="{C14ABF7D-0893-D844-BE1E-9DCDE65DD0A1}"/>
                  </a:ext>
                </a:extLst>
              </p:cNvPr>
              <p:cNvCxnSpPr>
                <a:cxnSpLocks/>
                <a:stCxn id="193" idx="0"/>
              </p:cNvCxnSpPr>
              <p:nvPr/>
            </p:nvCxnSpPr>
            <p:spPr>
              <a:xfrm rot="10800000">
                <a:off x="1516842" y="2680970"/>
                <a:ext cx="0" cy="1065474"/>
              </a:xfrm>
              <a:prstGeom prst="line">
                <a:avLst/>
              </a:prstGeom>
              <a:ln>
                <a:prstDash val="dashDot"/>
              </a:ln>
            </p:spPr>
            <p:style>
              <a:lnRef idx="1">
                <a:schemeClr val="dk1"/>
              </a:lnRef>
              <a:fillRef idx="0">
                <a:schemeClr val="dk1"/>
              </a:fillRef>
              <a:effectRef idx="0">
                <a:schemeClr val="dk1"/>
              </a:effectRef>
              <a:fontRef idx="minor">
                <a:schemeClr val="tx1"/>
              </a:fontRef>
            </p:style>
          </p:cxnSp>
        </p:grpSp>
        <p:grpSp>
          <p:nvGrpSpPr>
            <p:cNvPr id="201" name="Group 200">
              <a:extLst>
                <a:ext uri="{FF2B5EF4-FFF2-40B4-BE49-F238E27FC236}">
                  <a16:creationId xmlns:a16="http://schemas.microsoft.com/office/drawing/2014/main" id="{4FC53432-21CF-DD45-BC6C-01F18B878D78}"/>
                </a:ext>
              </a:extLst>
            </p:cNvPr>
            <p:cNvGrpSpPr/>
            <p:nvPr/>
          </p:nvGrpSpPr>
          <p:grpSpPr>
            <a:xfrm>
              <a:off x="7535019" y="3096981"/>
              <a:ext cx="205097" cy="734725"/>
              <a:chOff x="1414293" y="3216816"/>
              <a:chExt cx="205097" cy="734725"/>
            </a:xfrm>
          </p:grpSpPr>
          <p:sp>
            <p:nvSpPr>
              <p:cNvPr id="202" name="Oval 201">
                <a:extLst>
                  <a:ext uri="{FF2B5EF4-FFF2-40B4-BE49-F238E27FC236}">
                    <a16:creationId xmlns:a16="http://schemas.microsoft.com/office/drawing/2014/main" id="{81ED705D-A9A3-214F-AFAC-1C7C96AF8E3E}"/>
                  </a:ext>
                </a:extLst>
              </p:cNvPr>
              <p:cNvSpPr/>
              <p:nvPr/>
            </p:nvSpPr>
            <p:spPr>
              <a:xfrm>
                <a:off x="1414293" y="3746444"/>
                <a:ext cx="205097" cy="205097"/>
              </a:xfrm>
              <a:prstGeom prst="ellipse">
                <a:avLst/>
              </a:prstGeom>
              <a:solidFill>
                <a:srgbClr val="0070C0"/>
              </a:solidFill>
              <a:ln w="6350">
                <a:solidFill>
                  <a:schemeClr val="dk1"/>
                </a:solid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03" name="Straight Connector 202">
                <a:extLst>
                  <a:ext uri="{FF2B5EF4-FFF2-40B4-BE49-F238E27FC236}">
                    <a16:creationId xmlns:a16="http://schemas.microsoft.com/office/drawing/2014/main" id="{A603F713-8062-F547-BB5C-9BB7DE4DB2C6}"/>
                  </a:ext>
                </a:extLst>
              </p:cNvPr>
              <p:cNvCxnSpPr>
                <a:cxnSpLocks/>
                <a:stCxn id="202" idx="0"/>
              </p:cNvCxnSpPr>
              <p:nvPr/>
            </p:nvCxnSpPr>
            <p:spPr>
              <a:xfrm flipV="1">
                <a:off x="1516842" y="3216816"/>
                <a:ext cx="0" cy="529628"/>
              </a:xfrm>
              <a:prstGeom prst="line">
                <a:avLst/>
              </a:prstGeom>
              <a:ln>
                <a:prstDash val="dashDot"/>
              </a:ln>
            </p:spPr>
            <p:style>
              <a:lnRef idx="1">
                <a:schemeClr val="dk1"/>
              </a:lnRef>
              <a:fillRef idx="0">
                <a:schemeClr val="dk1"/>
              </a:fillRef>
              <a:effectRef idx="0">
                <a:schemeClr val="dk1"/>
              </a:effectRef>
              <a:fontRef idx="minor">
                <a:schemeClr val="tx1"/>
              </a:fontRef>
            </p:style>
          </p:cxnSp>
        </p:grpSp>
        <p:grpSp>
          <p:nvGrpSpPr>
            <p:cNvPr id="204" name="Group 203">
              <a:extLst>
                <a:ext uri="{FF2B5EF4-FFF2-40B4-BE49-F238E27FC236}">
                  <a16:creationId xmlns:a16="http://schemas.microsoft.com/office/drawing/2014/main" id="{7F94FA2E-A5D3-F141-B2C0-69A859114EEA}"/>
                </a:ext>
              </a:extLst>
            </p:cNvPr>
            <p:cNvGrpSpPr/>
            <p:nvPr/>
          </p:nvGrpSpPr>
          <p:grpSpPr>
            <a:xfrm rot="10800000">
              <a:off x="7801777" y="3867319"/>
              <a:ext cx="280132" cy="982262"/>
              <a:chOff x="1376776" y="3006797"/>
              <a:chExt cx="280132" cy="982262"/>
            </a:xfrm>
          </p:grpSpPr>
          <p:sp>
            <p:nvSpPr>
              <p:cNvPr id="205" name="Oval 204">
                <a:extLst>
                  <a:ext uri="{FF2B5EF4-FFF2-40B4-BE49-F238E27FC236}">
                    <a16:creationId xmlns:a16="http://schemas.microsoft.com/office/drawing/2014/main" id="{8201FC40-C2EA-7C48-83E7-DD763A4F84C7}"/>
                  </a:ext>
                </a:extLst>
              </p:cNvPr>
              <p:cNvSpPr/>
              <p:nvPr/>
            </p:nvSpPr>
            <p:spPr>
              <a:xfrm>
                <a:off x="1376776" y="3708927"/>
                <a:ext cx="280132" cy="280132"/>
              </a:xfrm>
              <a:prstGeom prst="ellipse">
                <a:avLst/>
              </a:prstGeom>
              <a:solidFill>
                <a:srgbClr val="FF0000"/>
              </a:solidFill>
              <a:ln w="6350">
                <a:solidFill>
                  <a:schemeClr val="dk1"/>
                </a:solid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206" name="Straight Connector 205">
                <a:extLst>
                  <a:ext uri="{FF2B5EF4-FFF2-40B4-BE49-F238E27FC236}">
                    <a16:creationId xmlns:a16="http://schemas.microsoft.com/office/drawing/2014/main" id="{DE6BC366-3580-F84B-8CA1-88000C4B4D53}"/>
                  </a:ext>
                </a:extLst>
              </p:cNvPr>
              <p:cNvCxnSpPr>
                <a:cxnSpLocks/>
                <a:stCxn id="205" idx="0"/>
              </p:cNvCxnSpPr>
              <p:nvPr/>
            </p:nvCxnSpPr>
            <p:spPr>
              <a:xfrm rot="10800000">
                <a:off x="1516842" y="3006797"/>
                <a:ext cx="0" cy="702130"/>
              </a:xfrm>
              <a:prstGeom prst="line">
                <a:avLst/>
              </a:prstGeom>
              <a:ln>
                <a:prstDash val="dashDot"/>
              </a:ln>
            </p:spPr>
            <p:style>
              <a:lnRef idx="1">
                <a:schemeClr val="dk1"/>
              </a:lnRef>
              <a:fillRef idx="0">
                <a:schemeClr val="dk1"/>
              </a:fillRef>
              <a:effectRef idx="0">
                <a:schemeClr val="dk1"/>
              </a:effectRef>
              <a:fontRef idx="minor">
                <a:schemeClr val="tx1"/>
              </a:fontRef>
            </p:style>
          </p:cxnSp>
        </p:grpSp>
        <p:grpSp>
          <p:nvGrpSpPr>
            <p:cNvPr id="207" name="Group 206">
              <a:extLst>
                <a:ext uri="{FF2B5EF4-FFF2-40B4-BE49-F238E27FC236}">
                  <a16:creationId xmlns:a16="http://schemas.microsoft.com/office/drawing/2014/main" id="{48B52EE2-4830-8643-8E72-B70767269AFB}"/>
                </a:ext>
              </a:extLst>
            </p:cNvPr>
            <p:cNvGrpSpPr/>
            <p:nvPr/>
          </p:nvGrpSpPr>
          <p:grpSpPr>
            <a:xfrm>
              <a:off x="7973780" y="3114250"/>
              <a:ext cx="353788" cy="567861"/>
              <a:chOff x="1339948" y="3458026"/>
              <a:chExt cx="353788" cy="567861"/>
            </a:xfrm>
          </p:grpSpPr>
          <p:sp>
            <p:nvSpPr>
              <p:cNvPr id="208" name="Oval 207">
                <a:extLst>
                  <a:ext uri="{FF2B5EF4-FFF2-40B4-BE49-F238E27FC236}">
                    <a16:creationId xmlns:a16="http://schemas.microsoft.com/office/drawing/2014/main" id="{05C030CA-6187-C945-ABB9-6876852CC043}"/>
                  </a:ext>
                </a:extLst>
              </p:cNvPr>
              <p:cNvSpPr/>
              <p:nvPr/>
            </p:nvSpPr>
            <p:spPr>
              <a:xfrm>
                <a:off x="1339948" y="3672099"/>
                <a:ext cx="353788" cy="353788"/>
              </a:xfrm>
              <a:prstGeom prst="ellipse">
                <a:avLst/>
              </a:prstGeom>
              <a:solidFill>
                <a:srgbClr val="FFFF00"/>
              </a:solidFill>
              <a:ln w="6350">
                <a:solidFill>
                  <a:schemeClr val="dk1"/>
                </a:solid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209" name="Straight Connector 208">
                <a:extLst>
                  <a:ext uri="{FF2B5EF4-FFF2-40B4-BE49-F238E27FC236}">
                    <a16:creationId xmlns:a16="http://schemas.microsoft.com/office/drawing/2014/main" id="{0F2473AB-D673-7447-94C4-50A0939F4C25}"/>
                  </a:ext>
                </a:extLst>
              </p:cNvPr>
              <p:cNvCxnSpPr>
                <a:cxnSpLocks/>
                <a:stCxn id="208" idx="0"/>
              </p:cNvCxnSpPr>
              <p:nvPr/>
            </p:nvCxnSpPr>
            <p:spPr>
              <a:xfrm flipV="1">
                <a:off x="1516842" y="3458026"/>
                <a:ext cx="0" cy="214073"/>
              </a:xfrm>
              <a:prstGeom prst="line">
                <a:avLst/>
              </a:prstGeom>
              <a:ln>
                <a:prstDash val="dashDot"/>
              </a:ln>
            </p:spPr>
            <p:style>
              <a:lnRef idx="1">
                <a:schemeClr val="dk1"/>
              </a:lnRef>
              <a:fillRef idx="0">
                <a:schemeClr val="dk1"/>
              </a:fillRef>
              <a:effectRef idx="0">
                <a:schemeClr val="dk1"/>
              </a:effectRef>
              <a:fontRef idx="minor">
                <a:schemeClr val="tx1"/>
              </a:fontRef>
            </p:style>
          </p:cxnSp>
        </p:grpSp>
        <p:grpSp>
          <p:nvGrpSpPr>
            <p:cNvPr id="210" name="Group 209">
              <a:extLst>
                <a:ext uri="{FF2B5EF4-FFF2-40B4-BE49-F238E27FC236}">
                  <a16:creationId xmlns:a16="http://schemas.microsoft.com/office/drawing/2014/main" id="{8A3BBA39-F48E-6546-AC1F-A7596C072D65}"/>
                </a:ext>
              </a:extLst>
            </p:cNvPr>
            <p:cNvGrpSpPr/>
            <p:nvPr/>
          </p:nvGrpSpPr>
          <p:grpSpPr>
            <a:xfrm rot="10800000">
              <a:off x="8742292" y="4039812"/>
              <a:ext cx="293240" cy="798829"/>
              <a:chOff x="1152113" y="3197259"/>
              <a:chExt cx="293240" cy="798829"/>
            </a:xfrm>
          </p:grpSpPr>
          <p:sp>
            <p:nvSpPr>
              <p:cNvPr id="211" name="Oval 210">
                <a:extLst>
                  <a:ext uri="{FF2B5EF4-FFF2-40B4-BE49-F238E27FC236}">
                    <a16:creationId xmlns:a16="http://schemas.microsoft.com/office/drawing/2014/main" id="{D14D6A5A-339E-104A-9BE0-60419DA48F66}"/>
                  </a:ext>
                </a:extLst>
              </p:cNvPr>
              <p:cNvSpPr/>
              <p:nvPr/>
            </p:nvSpPr>
            <p:spPr>
              <a:xfrm>
                <a:off x="1152113" y="3702848"/>
                <a:ext cx="293240" cy="293240"/>
              </a:xfrm>
              <a:prstGeom prst="ellipse">
                <a:avLst/>
              </a:prstGeom>
              <a:solidFill>
                <a:srgbClr val="92D050"/>
              </a:solidFill>
              <a:ln w="19050" cmpd="dbl">
                <a:solidFill>
                  <a:schemeClr val="dk1"/>
                </a:solid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212" name="Straight Connector 211">
                <a:extLst>
                  <a:ext uri="{FF2B5EF4-FFF2-40B4-BE49-F238E27FC236}">
                    <a16:creationId xmlns:a16="http://schemas.microsoft.com/office/drawing/2014/main" id="{287A1782-AE50-6D42-B0D4-409C5332D5E9}"/>
                  </a:ext>
                </a:extLst>
              </p:cNvPr>
              <p:cNvCxnSpPr>
                <a:cxnSpLocks/>
                <a:stCxn id="211" idx="0"/>
              </p:cNvCxnSpPr>
              <p:nvPr/>
            </p:nvCxnSpPr>
            <p:spPr>
              <a:xfrm rot="10800000">
                <a:off x="1298733" y="3197259"/>
                <a:ext cx="0" cy="505589"/>
              </a:xfrm>
              <a:prstGeom prst="line">
                <a:avLst/>
              </a:prstGeom>
              <a:ln>
                <a:prstDash val="dashDot"/>
              </a:ln>
            </p:spPr>
            <p:style>
              <a:lnRef idx="1">
                <a:schemeClr val="dk1"/>
              </a:lnRef>
              <a:fillRef idx="0">
                <a:schemeClr val="dk1"/>
              </a:fillRef>
              <a:effectRef idx="0">
                <a:schemeClr val="dk1"/>
              </a:effectRef>
              <a:fontRef idx="minor">
                <a:schemeClr val="tx1"/>
              </a:fontRef>
            </p:style>
          </p:cxnSp>
        </p:grpSp>
        <p:sp>
          <p:nvSpPr>
            <p:cNvPr id="221" name="TextBox 220">
              <a:extLst>
                <a:ext uri="{FF2B5EF4-FFF2-40B4-BE49-F238E27FC236}">
                  <a16:creationId xmlns:a16="http://schemas.microsoft.com/office/drawing/2014/main" id="{5BD96F51-2369-EF48-815A-A75D68A21885}"/>
                </a:ext>
              </a:extLst>
            </p:cNvPr>
            <p:cNvSpPr txBox="1"/>
            <p:nvPr/>
          </p:nvSpPr>
          <p:spPr>
            <a:xfrm rot="19800000">
              <a:off x="995004" y="2327422"/>
              <a:ext cx="2129109" cy="369332"/>
            </a:xfrm>
            <a:prstGeom prst="rect">
              <a:avLst/>
            </a:prstGeom>
            <a:noFill/>
          </p:spPr>
          <p:txBody>
            <a:bodyPr wrap="none" rtlCol="0">
              <a:spAutoFit/>
            </a:bodyPr>
            <a:lstStyle/>
            <a:p>
              <a:r>
                <a:rPr lang="en-US" dirty="0"/>
                <a:t>Discovery of DNA</a:t>
              </a:r>
            </a:p>
          </p:txBody>
        </p:sp>
        <p:sp>
          <p:nvSpPr>
            <p:cNvPr id="222" name="TextBox 221">
              <a:extLst>
                <a:ext uri="{FF2B5EF4-FFF2-40B4-BE49-F238E27FC236}">
                  <a16:creationId xmlns:a16="http://schemas.microsoft.com/office/drawing/2014/main" id="{FBA3EFB6-44F7-E546-91C9-A2F40E6ED6CB}"/>
                </a:ext>
              </a:extLst>
            </p:cNvPr>
            <p:cNvSpPr txBox="1"/>
            <p:nvPr/>
          </p:nvSpPr>
          <p:spPr>
            <a:xfrm rot="19800000">
              <a:off x="4831620" y="2177132"/>
              <a:ext cx="2831224" cy="369332"/>
            </a:xfrm>
            <a:prstGeom prst="rect">
              <a:avLst/>
            </a:prstGeom>
            <a:noFill/>
          </p:spPr>
          <p:txBody>
            <a:bodyPr wrap="none" rtlCol="0">
              <a:spAutoFit/>
            </a:bodyPr>
            <a:lstStyle/>
            <a:p>
              <a:r>
                <a:rPr lang="en-US" dirty="0"/>
                <a:t>Structure of DNA solved</a:t>
              </a:r>
            </a:p>
          </p:txBody>
        </p:sp>
        <p:sp>
          <p:nvSpPr>
            <p:cNvPr id="223" name="TextBox 222">
              <a:extLst>
                <a:ext uri="{FF2B5EF4-FFF2-40B4-BE49-F238E27FC236}">
                  <a16:creationId xmlns:a16="http://schemas.microsoft.com/office/drawing/2014/main" id="{9CF197A3-CC72-D541-9425-46034816E442}"/>
                </a:ext>
              </a:extLst>
            </p:cNvPr>
            <p:cNvSpPr txBox="1"/>
            <p:nvPr/>
          </p:nvSpPr>
          <p:spPr>
            <a:xfrm rot="19800000">
              <a:off x="6059957" y="2183255"/>
              <a:ext cx="2533066" cy="541046"/>
            </a:xfrm>
            <a:prstGeom prst="rect">
              <a:avLst/>
            </a:prstGeom>
            <a:noFill/>
          </p:spPr>
          <p:txBody>
            <a:bodyPr wrap="none" rtlCol="0">
              <a:spAutoFit/>
            </a:bodyPr>
            <a:lstStyle/>
            <a:p>
              <a:pPr>
                <a:lnSpc>
                  <a:spcPct val="80000"/>
                </a:lnSpc>
              </a:pPr>
              <a:r>
                <a:rPr lang="en-US" dirty="0"/>
                <a:t>First automated </a:t>
              </a:r>
            </a:p>
            <a:p>
              <a:pPr>
                <a:lnSpc>
                  <a:spcPct val="80000"/>
                </a:lnSpc>
              </a:pPr>
              <a:r>
                <a:rPr lang="en-US" dirty="0"/>
                <a:t>        sequencing machine</a:t>
              </a:r>
            </a:p>
          </p:txBody>
        </p:sp>
        <p:sp>
          <p:nvSpPr>
            <p:cNvPr id="225" name="TextBox 224">
              <a:extLst>
                <a:ext uri="{FF2B5EF4-FFF2-40B4-BE49-F238E27FC236}">
                  <a16:creationId xmlns:a16="http://schemas.microsoft.com/office/drawing/2014/main" id="{217E5FD5-E6EF-9941-9CFD-8540A740F1C6}"/>
                </a:ext>
              </a:extLst>
            </p:cNvPr>
            <p:cNvSpPr txBox="1"/>
            <p:nvPr/>
          </p:nvSpPr>
          <p:spPr>
            <a:xfrm rot="19800000">
              <a:off x="7130729" y="1687971"/>
              <a:ext cx="4748416" cy="369332"/>
            </a:xfrm>
            <a:prstGeom prst="rect">
              <a:avLst/>
            </a:prstGeom>
            <a:noFill/>
          </p:spPr>
          <p:txBody>
            <a:bodyPr wrap="none" rtlCol="0">
              <a:spAutoFit/>
            </a:bodyPr>
            <a:lstStyle/>
            <a:p>
              <a:r>
                <a:rPr lang="en-US" dirty="0"/>
                <a:t>First animal genome – C. </a:t>
              </a:r>
              <a:r>
                <a:rPr lang="en-US" dirty="0" err="1"/>
                <a:t>elegans</a:t>
              </a:r>
              <a:r>
                <a:rPr lang="en-US" dirty="0"/>
                <a:t> (97Mb)</a:t>
              </a:r>
            </a:p>
          </p:txBody>
        </p:sp>
        <p:sp>
          <p:nvSpPr>
            <p:cNvPr id="226" name="TextBox 225">
              <a:extLst>
                <a:ext uri="{FF2B5EF4-FFF2-40B4-BE49-F238E27FC236}">
                  <a16:creationId xmlns:a16="http://schemas.microsoft.com/office/drawing/2014/main" id="{BD7C72E0-4ED3-3D4A-AB04-A51B34841025}"/>
                </a:ext>
              </a:extLst>
            </p:cNvPr>
            <p:cNvSpPr txBox="1"/>
            <p:nvPr/>
          </p:nvSpPr>
          <p:spPr>
            <a:xfrm rot="19800000">
              <a:off x="8254331" y="2004227"/>
              <a:ext cx="3440814" cy="541046"/>
            </a:xfrm>
            <a:prstGeom prst="rect">
              <a:avLst/>
            </a:prstGeom>
            <a:noFill/>
          </p:spPr>
          <p:txBody>
            <a:bodyPr wrap="none" rtlCol="0">
              <a:spAutoFit/>
            </a:bodyPr>
            <a:lstStyle/>
            <a:p>
              <a:pPr>
                <a:lnSpc>
                  <a:spcPct val="80000"/>
                </a:lnSpc>
              </a:pPr>
              <a:r>
                <a:rPr lang="en-US" dirty="0"/>
                <a:t>First “next-generation” sequencing</a:t>
              </a:r>
            </a:p>
            <a:p>
              <a:pPr>
                <a:lnSpc>
                  <a:spcPct val="80000"/>
                </a:lnSpc>
              </a:pPr>
              <a:r>
                <a:rPr lang="en-US" dirty="0"/>
                <a:t>       instrument 454 system</a:t>
              </a:r>
            </a:p>
          </p:txBody>
        </p:sp>
        <p:sp>
          <p:nvSpPr>
            <p:cNvPr id="227" name="TextBox 226">
              <a:extLst>
                <a:ext uri="{FF2B5EF4-FFF2-40B4-BE49-F238E27FC236}">
                  <a16:creationId xmlns:a16="http://schemas.microsoft.com/office/drawing/2014/main" id="{CF8993C9-B098-A04A-BB80-9355AB7E9957}"/>
                </a:ext>
              </a:extLst>
            </p:cNvPr>
            <p:cNvSpPr txBox="1"/>
            <p:nvPr/>
          </p:nvSpPr>
          <p:spPr>
            <a:xfrm rot="1800000">
              <a:off x="2774868" y="5307333"/>
              <a:ext cx="3174267" cy="369332"/>
            </a:xfrm>
            <a:prstGeom prst="rect">
              <a:avLst/>
            </a:prstGeom>
            <a:noFill/>
          </p:spPr>
          <p:txBody>
            <a:bodyPr wrap="none" rtlCol="0">
              <a:spAutoFit/>
            </a:bodyPr>
            <a:lstStyle/>
            <a:p>
              <a:r>
                <a:rPr lang="en-US" dirty="0"/>
                <a:t>Chemical characterization</a:t>
              </a:r>
            </a:p>
          </p:txBody>
        </p:sp>
        <p:sp>
          <p:nvSpPr>
            <p:cNvPr id="228" name="TextBox 227">
              <a:extLst>
                <a:ext uri="{FF2B5EF4-FFF2-40B4-BE49-F238E27FC236}">
                  <a16:creationId xmlns:a16="http://schemas.microsoft.com/office/drawing/2014/main" id="{0F114927-EA3F-354F-93BF-217D1F1C30DA}"/>
                </a:ext>
              </a:extLst>
            </p:cNvPr>
            <p:cNvSpPr txBox="1"/>
            <p:nvPr/>
          </p:nvSpPr>
          <p:spPr>
            <a:xfrm rot="1800000">
              <a:off x="5204020" y="5250040"/>
              <a:ext cx="3188886" cy="762645"/>
            </a:xfrm>
            <a:prstGeom prst="rect">
              <a:avLst/>
            </a:prstGeom>
            <a:noFill/>
          </p:spPr>
          <p:txBody>
            <a:bodyPr wrap="none" rtlCol="0">
              <a:spAutoFit/>
            </a:bodyPr>
            <a:lstStyle/>
            <a:p>
              <a:pPr>
                <a:lnSpc>
                  <a:spcPct val="80000"/>
                </a:lnSpc>
              </a:pPr>
              <a:r>
                <a:rPr lang="en-US" dirty="0"/>
                <a:t>       Sanger sequencing invented</a:t>
              </a:r>
            </a:p>
            <a:p>
              <a:pPr>
                <a:lnSpc>
                  <a:spcPct val="80000"/>
                </a:lnSpc>
              </a:pPr>
              <a:r>
                <a:rPr lang="en-US" dirty="0"/>
                <a:t>First genome sequenced </a:t>
              </a:r>
            </a:p>
            <a:p>
              <a:pPr>
                <a:lnSpc>
                  <a:spcPct val="80000"/>
                </a:lnSpc>
              </a:pPr>
              <a:r>
                <a:rPr lang="en-US" dirty="0"/>
                <a:t>      -</a:t>
              </a:r>
              <a:r>
                <a:rPr lang="az-Cyrl-AZ" dirty="0"/>
                <a:t>– Ф</a:t>
              </a:r>
              <a:r>
                <a:rPr lang="en-US" dirty="0"/>
                <a:t>X174 (5 kb)</a:t>
              </a:r>
            </a:p>
          </p:txBody>
        </p:sp>
        <p:sp>
          <p:nvSpPr>
            <p:cNvPr id="229" name="TextBox 228">
              <a:extLst>
                <a:ext uri="{FF2B5EF4-FFF2-40B4-BE49-F238E27FC236}">
                  <a16:creationId xmlns:a16="http://schemas.microsoft.com/office/drawing/2014/main" id="{61C5C2D9-97BC-4543-841C-45B2425B0369}"/>
                </a:ext>
              </a:extLst>
            </p:cNvPr>
            <p:cNvSpPr txBox="1"/>
            <p:nvPr/>
          </p:nvSpPr>
          <p:spPr>
            <a:xfrm rot="1800000">
              <a:off x="6611365" y="5313265"/>
              <a:ext cx="2756973" cy="541046"/>
            </a:xfrm>
            <a:prstGeom prst="rect">
              <a:avLst/>
            </a:prstGeom>
            <a:noFill/>
          </p:spPr>
          <p:txBody>
            <a:bodyPr wrap="none" rtlCol="0">
              <a:spAutoFit/>
            </a:bodyPr>
            <a:lstStyle/>
            <a:p>
              <a:pPr>
                <a:lnSpc>
                  <a:spcPct val="80000"/>
                </a:lnSpc>
              </a:pPr>
              <a:r>
                <a:rPr lang="en-US" dirty="0"/>
                <a:t>      Human Genome Project</a:t>
              </a:r>
            </a:p>
            <a:p>
              <a:pPr>
                <a:lnSpc>
                  <a:spcPct val="80000"/>
                </a:lnSpc>
              </a:pPr>
              <a:r>
                <a:rPr lang="en-US" dirty="0"/>
                <a:t>(HGP) started</a:t>
              </a:r>
            </a:p>
          </p:txBody>
        </p:sp>
        <p:sp>
          <p:nvSpPr>
            <p:cNvPr id="231" name="TextBox 230">
              <a:extLst>
                <a:ext uri="{FF2B5EF4-FFF2-40B4-BE49-F238E27FC236}">
                  <a16:creationId xmlns:a16="http://schemas.microsoft.com/office/drawing/2014/main" id="{B610C952-9E94-EC45-8743-FC329B6E3EAA}"/>
                </a:ext>
              </a:extLst>
            </p:cNvPr>
            <p:cNvSpPr txBox="1"/>
            <p:nvPr/>
          </p:nvSpPr>
          <p:spPr>
            <a:xfrm rot="1800000">
              <a:off x="7587049" y="5482408"/>
              <a:ext cx="3078087" cy="369332"/>
            </a:xfrm>
            <a:prstGeom prst="rect">
              <a:avLst/>
            </a:prstGeom>
            <a:noFill/>
          </p:spPr>
          <p:txBody>
            <a:bodyPr wrap="none" rtlCol="0">
              <a:spAutoFit/>
            </a:bodyPr>
            <a:lstStyle/>
            <a:p>
              <a:r>
                <a:rPr lang="en-US" dirty="0"/>
                <a:t>Completion of HGP (3Gb)</a:t>
              </a:r>
            </a:p>
          </p:txBody>
        </p:sp>
        <p:sp>
          <p:nvSpPr>
            <p:cNvPr id="232" name="TextBox 231">
              <a:extLst>
                <a:ext uri="{FF2B5EF4-FFF2-40B4-BE49-F238E27FC236}">
                  <a16:creationId xmlns:a16="http://schemas.microsoft.com/office/drawing/2014/main" id="{62D6653A-6C55-EC44-A4D5-261DD47D7623}"/>
                </a:ext>
              </a:extLst>
            </p:cNvPr>
            <p:cNvSpPr txBox="1"/>
            <p:nvPr/>
          </p:nvSpPr>
          <p:spPr>
            <a:xfrm rot="1800000">
              <a:off x="8669798" y="5156019"/>
              <a:ext cx="2590966" cy="541046"/>
            </a:xfrm>
            <a:prstGeom prst="rect">
              <a:avLst/>
            </a:prstGeom>
            <a:noFill/>
          </p:spPr>
          <p:txBody>
            <a:bodyPr wrap="none" rtlCol="0">
              <a:spAutoFit/>
            </a:bodyPr>
            <a:lstStyle/>
            <a:p>
              <a:pPr>
                <a:lnSpc>
                  <a:spcPct val="80000"/>
                </a:lnSpc>
              </a:pPr>
              <a:r>
                <a:rPr lang="en-US" dirty="0"/>
                <a:t>       Zebrafish ref. genome</a:t>
              </a:r>
            </a:p>
            <a:p>
              <a:pPr>
                <a:lnSpc>
                  <a:spcPct val="80000"/>
                </a:lnSpc>
              </a:pPr>
              <a:r>
                <a:rPr lang="en-US" dirty="0"/>
                <a:t>sequenced (Zv9)</a:t>
              </a:r>
            </a:p>
          </p:txBody>
        </p:sp>
        <p:sp>
          <p:nvSpPr>
            <p:cNvPr id="236" name="TextBox 235">
              <a:extLst>
                <a:ext uri="{FF2B5EF4-FFF2-40B4-BE49-F238E27FC236}">
                  <a16:creationId xmlns:a16="http://schemas.microsoft.com/office/drawing/2014/main" id="{4B778C18-BA08-8B47-B516-DE07445209E2}"/>
                </a:ext>
              </a:extLst>
            </p:cNvPr>
            <p:cNvSpPr txBox="1"/>
            <p:nvPr/>
          </p:nvSpPr>
          <p:spPr>
            <a:xfrm>
              <a:off x="1230311" y="3166325"/>
              <a:ext cx="601447" cy="338554"/>
            </a:xfrm>
            <a:prstGeom prst="rect">
              <a:avLst/>
            </a:prstGeom>
            <a:noFill/>
          </p:spPr>
          <p:txBody>
            <a:bodyPr wrap="none" rtlCol="0">
              <a:spAutoFit/>
            </a:bodyPr>
            <a:lstStyle/>
            <a:p>
              <a:r>
                <a:rPr lang="en-US" sz="1600" dirty="0"/>
                <a:t>1869</a:t>
              </a:r>
            </a:p>
          </p:txBody>
        </p:sp>
        <p:sp>
          <p:nvSpPr>
            <p:cNvPr id="237" name="TextBox 236">
              <a:extLst>
                <a:ext uri="{FF2B5EF4-FFF2-40B4-BE49-F238E27FC236}">
                  <a16:creationId xmlns:a16="http://schemas.microsoft.com/office/drawing/2014/main" id="{42FC9284-8DD4-C64E-96B9-3DF8C2A2C71E}"/>
                </a:ext>
              </a:extLst>
            </p:cNvPr>
            <p:cNvSpPr txBox="1"/>
            <p:nvPr/>
          </p:nvSpPr>
          <p:spPr>
            <a:xfrm>
              <a:off x="3071586" y="4330480"/>
              <a:ext cx="601447" cy="338554"/>
            </a:xfrm>
            <a:prstGeom prst="rect">
              <a:avLst/>
            </a:prstGeom>
            <a:noFill/>
          </p:spPr>
          <p:txBody>
            <a:bodyPr wrap="none" rtlCol="0">
              <a:spAutoFit/>
            </a:bodyPr>
            <a:lstStyle/>
            <a:p>
              <a:r>
                <a:rPr lang="en-US" sz="1600" dirty="0"/>
                <a:t>1909</a:t>
              </a:r>
            </a:p>
          </p:txBody>
        </p:sp>
        <p:sp>
          <p:nvSpPr>
            <p:cNvPr id="238" name="TextBox 237">
              <a:extLst>
                <a:ext uri="{FF2B5EF4-FFF2-40B4-BE49-F238E27FC236}">
                  <a16:creationId xmlns:a16="http://schemas.microsoft.com/office/drawing/2014/main" id="{91E63A92-B742-B64D-B07B-4C1FC4682C12}"/>
                </a:ext>
              </a:extLst>
            </p:cNvPr>
            <p:cNvSpPr txBox="1"/>
            <p:nvPr/>
          </p:nvSpPr>
          <p:spPr>
            <a:xfrm>
              <a:off x="5160541" y="3133636"/>
              <a:ext cx="601447" cy="338554"/>
            </a:xfrm>
            <a:prstGeom prst="rect">
              <a:avLst/>
            </a:prstGeom>
            <a:noFill/>
          </p:spPr>
          <p:txBody>
            <a:bodyPr wrap="none" rtlCol="0">
              <a:spAutoFit/>
            </a:bodyPr>
            <a:lstStyle/>
            <a:p>
              <a:r>
                <a:rPr lang="en-US" sz="1600" dirty="0"/>
                <a:t>1953</a:t>
              </a:r>
            </a:p>
          </p:txBody>
        </p:sp>
        <p:sp>
          <p:nvSpPr>
            <p:cNvPr id="239" name="TextBox 238">
              <a:extLst>
                <a:ext uri="{FF2B5EF4-FFF2-40B4-BE49-F238E27FC236}">
                  <a16:creationId xmlns:a16="http://schemas.microsoft.com/office/drawing/2014/main" id="{28145B9D-608C-2445-A93B-678ABD098341}"/>
                </a:ext>
              </a:extLst>
            </p:cNvPr>
            <p:cNvSpPr txBox="1"/>
            <p:nvPr/>
          </p:nvSpPr>
          <p:spPr>
            <a:xfrm>
              <a:off x="5904154" y="4342015"/>
              <a:ext cx="601447" cy="338554"/>
            </a:xfrm>
            <a:prstGeom prst="rect">
              <a:avLst/>
            </a:prstGeom>
            <a:noFill/>
          </p:spPr>
          <p:txBody>
            <a:bodyPr wrap="none" rtlCol="0">
              <a:spAutoFit/>
            </a:bodyPr>
            <a:lstStyle/>
            <a:p>
              <a:r>
                <a:rPr lang="en-US" sz="1600" dirty="0"/>
                <a:t>1977</a:t>
              </a:r>
            </a:p>
          </p:txBody>
        </p:sp>
        <p:sp>
          <p:nvSpPr>
            <p:cNvPr id="240" name="TextBox 239">
              <a:extLst>
                <a:ext uri="{FF2B5EF4-FFF2-40B4-BE49-F238E27FC236}">
                  <a16:creationId xmlns:a16="http://schemas.microsoft.com/office/drawing/2014/main" id="{E3C485F6-16FD-114A-9D9D-21AE662184EC}"/>
                </a:ext>
              </a:extLst>
            </p:cNvPr>
            <p:cNvSpPr txBox="1"/>
            <p:nvPr/>
          </p:nvSpPr>
          <p:spPr>
            <a:xfrm>
              <a:off x="6190317" y="3145551"/>
              <a:ext cx="601447" cy="338554"/>
            </a:xfrm>
            <a:prstGeom prst="rect">
              <a:avLst/>
            </a:prstGeom>
            <a:noFill/>
          </p:spPr>
          <p:txBody>
            <a:bodyPr wrap="none" rtlCol="0">
              <a:spAutoFit/>
            </a:bodyPr>
            <a:lstStyle/>
            <a:p>
              <a:r>
                <a:rPr lang="en-US" sz="1600" dirty="0"/>
                <a:t>1986</a:t>
              </a:r>
            </a:p>
          </p:txBody>
        </p:sp>
        <p:sp>
          <p:nvSpPr>
            <p:cNvPr id="242" name="TextBox 241">
              <a:extLst>
                <a:ext uri="{FF2B5EF4-FFF2-40B4-BE49-F238E27FC236}">
                  <a16:creationId xmlns:a16="http://schemas.microsoft.com/office/drawing/2014/main" id="{970CFA0D-0EAB-E441-B726-8087D2780DF8}"/>
                </a:ext>
              </a:extLst>
            </p:cNvPr>
            <p:cNvSpPr txBox="1"/>
            <p:nvPr/>
          </p:nvSpPr>
          <p:spPr>
            <a:xfrm>
              <a:off x="6939970" y="4333341"/>
              <a:ext cx="601447" cy="338554"/>
            </a:xfrm>
            <a:prstGeom prst="rect">
              <a:avLst/>
            </a:prstGeom>
            <a:noFill/>
          </p:spPr>
          <p:txBody>
            <a:bodyPr wrap="none" rtlCol="0">
              <a:spAutoFit/>
            </a:bodyPr>
            <a:lstStyle/>
            <a:p>
              <a:r>
                <a:rPr lang="en-US" sz="1600" dirty="0"/>
                <a:t>1990</a:t>
              </a:r>
            </a:p>
          </p:txBody>
        </p:sp>
        <p:sp>
          <p:nvSpPr>
            <p:cNvPr id="246" name="TextBox 245">
              <a:extLst>
                <a:ext uri="{FF2B5EF4-FFF2-40B4-BE49-F238E27FC236}">
                  <a16:creationId xmlns:a16="http://schemas.microsoft.com/office/drawing/2014/main" id="{D4582731-028D-704D-99AA-ABA8F5550D8A}"/>
                </a:ext>
              </a:extLst>
            </p:cNvPr>
            <p:cNvSpPr txBox="1"/>
            <p:nvPr/>
          </p:nvSpPr>
          <p:spPr>
            <a:xfrm>
              <a:off x="7116299" y="3148818"/>
              <a:ext cx="601447" cy="338554"/>
            </a:xfrm>
            <a:prstGeom prst="rect">
              <a:avLst/>
            </a:prstGeom>
            <a:noFill/>
          </p:spPr>
          <p:txBody>
            <a:bodyPr wrap="none" rtlCol="0">
              <a:spAutoFit/>
            </a:bodyPr>
            <a:lstStyle/>
            <a:p>
              <a:r>
                <a:rPr lang="en-US" sz="1600" dirty="0"/>
                <a:t>1998</a:t>
              </a:r>
            </a:p>
          </p:txBody>
        </p:sp>
        <p:sp>
          <p:nvSpPr>
            <p:cNvPr id="247" name="TextBox 246">
              <a:extLst>
                <a:ext uri="{FF2B5EF4-FFF2-40B4-BE49-F238E27FC236}">
                  <a16:creationId xmlns:a16="http://schemas.microsoft.com/office/drawing/2014/main" id="{F2A68A5D-C471-6048-A4C4-AF3B71095AEB}"/>
                </a:ext>
              </a:extLst>
            </p:cNvPr>
            <p:cNvSpPr txBox="1"/>
            <p:nvPr/>
          </p:nvSpPr>
          <p:spPr>
            <a:xfrm>
              <a:off x="7448546" y="4328609"/>
              <a:ext cx="601447" cy="338554"/>
            </a:xfrm>
            <a:prstGeom prst="rect">
              <a:avLst/>
            </a:prstGeom>
            <a:noFill/>
          </p:spPr>
          <p:txBody>
            <a:bodyPr wrap="none" rtlCol="0">
              <a:spAutoFit/>
            </a:bodyPr>
            <a:lstStyle/>
            <a:p>
              <a:r>
                <a:rPr lang="en-US" sz="1600" dirty="0"/>
                <a:t>2003</a:t>
              </a:r>
            </a:p>
          </p:txBody>
        </p:sp>
        <p:sp>
          <p:nvSpPr>
            <p:cNvPr id="249" name="TextBox 248">
              <a:extLst>
                <a:ext uri="{FF2B5EF4-FFF2-40B4-BE49-F238E27FC236}">
                  <a16:creationId xmlns:a16="http://schemas.microsoft.com/office/drawing/2014/main" id="{6D2D7425-F474-1541-B51F-F506FE2B32BD}"/>
                </a:ext>
              </a:extLst>
            </p:cNvPr>
            <p:cNvSpPr txBox="1"/>
            <p:nvPr/>
          </p:nvSpPr>
          <p:spPr>
            <a:xfrm>
              <a:off x="8767727" y="4331429"/>
              <a:ext cx="601447" cy="338554"/>
            </a:xfrm>
            <a:prstGeom prst="rect">
              <a:avLst/>
            </a:prstGeom>
            <a:noFill/>
          </p:spPr>
          <p:txBody>
            <a:bodyPr wrap="none" rtlCol="0">
              <a:spAutoFit/>
            </a:bodyPr>
            <a:lstStyle/>
            <a:p>
              <a:r>
                <a:rPr lang="en-US" sz="1600" dirty="0"/>
                <a:t>2013</a:t>
              </a:r>
            </a:p>
          </p:txBody>
        </p:sp>
        <p:cxnSp>
          <p:nvCxnSpPr>
            <p:cNvPr id="260" name="Straight Connector 259">
              <a:extLst>
                <a:ext uri="{FF2B5EF4-FFF2-40B4-BE49-F238E27FC236}">
                  <a16:creationId xmlns:a16="http://schemas.microsoft.com/office/drawing/2014/main" id="{C283890B-0C0C-A444-B717-2CC11E1A50A9}"/>
                </a:ext>
              </a:extLst>
            </p:cNvPr>
            <p:cNvCxnSpPr>
              <a:cxnSpLocks/>
            </p:cNvCxnSpPr>
            <p:nvPr/>
          </p:nvCxnSpPr>
          <p:spPr>
            <a:xfrm flipV="1">
              <a:off x="8137534" y="2982681"/>
              <a:ext cx="277872" cy="132866"/>
            </a:xfrm>
            <a:prstGeom prst="line">
              <a:avLst/>
            </a:prstGeom>
            <a:ln>
              <a:prstDash val="lgDashDot"/>
            </a:ln>
          </p:spPr>
          <p:style>
            <a:lnRef idx="1">
              <a:schemeClr val="dk1"/>
            </a:lnRef>
            <a:fillRef idx="0">
              <a:schemeClr val="dk1"/>
            </a:fillRef>
            <a:effectRef idx="0">
              <a:schemeClr val="dk1"/>
            </a:effectRef>
            <a:fontRef idx="minor">
              <a:schemeClr val="tx1"/>
            </a:fontRef>
          </p:style>
        </p:cxnSp>
        <p:sp>
          <p:nvSpPr>
            <p:cNvPr id="248" name="TextBox 247">
              <a:extLst>
                <a:ext uri="{FF2B5EF4-FFF2-40B4-BE49-F238E27FC236}">
                  <a16:creationId xmlns:a16="http://schemas.microsoft.com/office/drawing/2014/main" id="{89E7FE04-8F58-6F48-ABFE-7674D565C94B}"/>
                </a:ext>
              </a:extLst>
            </p:cNvPr>
            <p:cNvSpPr txBox="1"/>
            <p:nvPr/>
          </p:nvSpPr>
          <p:spPr>
            <a:xfrm>
              <a:off x="8077030" y="3138133"/>
              <a:ext cx="601447" cy="338554"/>
            </a:xfrm>
            <a:prstGeom prst="rect">
              <a:avLst/>
            </a:prstGeom>
            <a:noFill/>
          </p:spPr>
          <p:txBody>
            <a:bodyPr wrap="none" rtlCol="0">
              <a:spAutoFit/>
            </a:bodyPr>
            <a:lstStyle/>
            <a:p>
              <a:r>
                <a:rPr lang="en-US" sz="1600" dirty="0"/>
                <a:t>2005</a:t>
              </a:r>
            </a:p>
          </p:txBody>
        </p:sp>
      </p:grpSp>
      <p:sp>
        <p:nvSpPr>
          <p:cNvPr id="270" name="Oval 269">
            <a:extLst>
              <a:ext uri="{FF2B5EF4-FFF2-40B4-BE49-F238E27FC236}">
                <a16:creationId xmlns:a16="http://schemas.microsoft.com/office/drawing/2014/main" id="{42D6FB41-C82E-1841-8EC6-9BAA48C92197}"/>
              </a:ext>
            </a:extLst>
          </p:cNvPr>
          <p:cNvSpPr/>
          <p:nvPr/>
        </p:nvSpPr>
        <p:spPr>
          <a:xfrm>
            <a:off x="1147252" y="3539132"/>
            <a:ext cx="197092" cy="19709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A01D262B-ABBF-CF47-9916-0BB09618C9C9}"/>
              </a:ext>
            </a:extLst>
          </p:cNvPr>
          <p:cNvGrpSpPr/>
          <p:nvPr/>
        </p:nvGrpSpPr>
        <p:grpSpPr>
          <a:xfrm>
            <a:off x="7576022" y="2164621"/>
            <a:ext cx="2958292" cy="1659617"/>
            <a:chOff x="7517156" y="2324489"/>
            <a:chExt cx="2958292" cy="1659617"/>
          </a:xfrm>
        </p:grpSpPr>
        <p:sp>
          <p:nvSpPr>
            <p:cNvPr id="198" name="Oval 197">
              <a:extLst>
                <a:ext uri="{FF2B5EF4-FFF2-40B4-BE49-F238E27FC236}">
                  <a16:creationId xmlns:a16="http://schemas.microsoft.com/office/drawing/2014/main" id="{5AE7D41C-DA85-904F-8C0B-8EDCBDECD4C9}"/>
                </a:ext>
              </a:extLst>
            </p:cNvPr>
            <p:cNvSpPr/>
            <p:nvPr/>
          </p:nvSpPr>
          <p:spPr>
            <a:xfrm>
              <a:off x="7687419" y="3779009"/>
              <a:ext cx="205097" cy="205097"/>
            </a:xfrm>
            <a:prstGeom prst="ellipse">
              <a:avLst/>
            </a:prstGeom>
            <a:solidFill>
              <a:srgbClr val="0070C0"/>
            </a:solidFill>
            <a:ln w="6350">
              <a:solidFill>
                <a:schemeClr val="dk1"/>
              </a:solid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9" name="TextBox 198">
              <a:extLst>
                <a:ext uri="{FF2B5EF4-FFF2-40B4-BE49-F238E27FC236}">
                  <a16:creationId xmlns:a16="http://schemas.microsoft.com/office/drawing/2014/main" id="{B95C8B72-6196-B242-B186-572333155767}"/>
                </a:ext>
              </a:extLst>
            </p:cNvPr>
            <p:cNvSpPr txBox="1"/>
            <p:nvPr/>
          </p:nvSpPr>
          <p:spPr>
            <a:xfrm rot="19800000">
              <a:off x="7595621" y="2324489"/>
              <a:ext cx="2879827" cy="369332"/>
            </a:xfrm>
            <a:prstGeom prst="rect">
              <a:avLst/>
            </a:prstGeom>
            <a:noFill/>
          </p:spPr>
          <p:txBody>
            <a:bodyPr wrap="none" rtlCol="0">
              <a:spAutoFit/>
            </a:bodyPr>
            <a:lstStyle/>
            <a:p>
              <a:r>
                <a:rPr lang="en-US" dirty="0"/>
                <a:t>First commercial microarrays</a:t>
              </a:r>
            </a:p>
          </p:txBody>
        </p:sp>
        <p:sp>
          <p:nvSpPr>
            <p:cNvPr id="200" name="TextBox 199">
              <a:extLst>
                <a:ext uri="{FF2B5EF4-FFF2-40B4-BE49-F238E27FC236}">
                  <a16:creationId xmlns:a16="http://schemas.microsoft.com/office/drawing/2014/main" id="{388A1801-CA48-7C4C-9B39-7BA1B78AEB83}"/>
                </a:ext>
              </a:extLst>
            </p:cNvPr>
            <p:cNvSpPr txBox="1"/>
            <p:nvPr/>
          </p:nvSpPr>
          <p:spPr>
            <a:xfrm>
              <a:off x="7517156" y="3298951"/>
              <a:ext cx="601447" cy="338554"/>
            </a:xfrm>
            <a:prstGeom prst="rect">
              <a:avLst/>
            </a:prstGeom>
            <a:noFill/>
          </p:spPr>
          <p:txBody>
            <a:bodyPr wrap="none" rtlCol="0">
              <a:spAutoFit/>
            </a:bodyPr>
            <a:lstStyle/>
            <a:p>
              <a:r>
                <a:rPr lang="en-US" sz="1600" dirty="0"/>
                <a:t>2000</a:t>
              </a:r>
            </a:p>
          </p:txBody>
        </p:sp>
      </p:grpSp>
      <p:cxnSp>
        <p:nvCxnSpPr>
          <p:cNvPr id="213" name="Straight Connector 212">
            <a:extLst>
              <a:ext uri="{FF2B5EF4-FFF2-40B4-BE49-F238E27FC236}">
                <a16:creationId xmlns:a16="http://schemas.microsoft.com/office/drawing/2014/main" id="{59499B93-2FCF-C44F-8876-1D1CCFA3D37D}"/>
              </a:ext>
            </a:extLst>
          </p:cNvPr>
          <p:cNvCxnSpPr>
            <a:cxnSpLocks/>
            <a:stCxn id="199" idx="1"/>
          </p:cNvCxnSpPr>
          <p:nvPr/>
        </p:nvCxnSpPr>
        <p:spPr>
          <a:xfrm>
            <a:off x="7847399" y="3069244"/>
            <a:ext cx="9240" cy="571969"/>
          </a:xfrm>
          <a:prstGeom prst="line">
            <a:avLst/>
          </a:prstGeom>
          <a:ln>
            <a:prstDash val="dashDot"/>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D1695A99-E490-D544-AEC5-9E7ECD3D9AF9}"/>
              </a:ext>
            </a:extLst>
          </p:cNvPr>
          <p:cNvGrpSpPr/>
          <p:nvPr/>
        </p:nvGrpSpPr>
        <p:grpSpPr>
          <a:xfrm>
            <a:off x="8106106" y="3533184"/>
            <a:ext cx="2549480" cy="2151950"/>
            <a:chOff x="6870167" y="3867481"/>
            <a:chExt cx="2549480" cy="2151950"/>
          </a:xfrm>
        </p:grpSpPr>
        <p:sp>
          <p:nvSpPr>
            <p:cNvPr id="233" name="Oval 232">
              <a:extLst>
                <a:ext uri="{FF2B5EF4-FFF2-40B4-BE49-F238E27FC236}">
                  <a16:creationId xmlns:a16="http://schemas.microsoft.com/office/drawing/2014/main" id="{E8CC55CE-518B-9244-BF89-F09CCF9606C4}"/>
                </a:ext>
              </a:extLst>
            </p:cNvPr>
            <p:cNvSpPr/>
            <p:nvPr/>
          </p:nvSpPr>
          <p:spPr>
            <a:xfrm rot="10800000">
              <a:off x="7076570" y="3867481"/>
              <a:ext cx="205097" cy="205097"/>
            </a:xfrm>
            <a:prstGeom prst="ellipse">
              <a:avLst/>
            </a:prstGeom>
            <a:solidFill>
              <a:srgbClr val="FF0000"/>
            </a:solidFill>
            <a:ln w="6350">
              <a:solidFill>
                <a:schemeClr val="dk1"/>
              </a:solid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4" name="TextBox 233">
              <a:extLst>
                <a:ext uri="{FF2B5EF4-FFF2-40B4-BE49-F238E27FC236}">
                  <a16:creationId xmlns:a16="http://schemas.microsoft.com/office/drawing/2014/main" id="{4A1D23FA-EF82-5B42-A469-3AD87F7626EC}"/>
                </a:ext>
              </a:extLst>
            </p:cNvPr>
            <p:cNvSpPr txBox="1"/>
            <p:nvPr/>
          </p:nvSpPr>
          <p:spPr>
            <a:xfrm rot="1800000">
              <a:off x="6870167" y="5650099"/>
              <a:ext cx="2549480" cy="369332"/>
            </a:xfrm>
            <a:prstGeom prst="rect">
              <a:avLst/>
            </a:prstGeom>
            <a:noFill/>
          </p:spPr>
          <p:txBody>
            <a:bodyPr wrap="none" rtlCol="0">
              <a:spAutoFit/>
            </a:bodyPr>
            <a:lstStyle/>
            <a:p>
              <a:r>
                <a:rPr lang="en-US" dirty="0"/>
                <a:t>First RNA-seq manuscript</a:t>
              </a:r>
            </a:p>
          </p:txBody>
        </p:sp>
        <p:sp>
          <p:nvSpPr>
            <p:cNvPr id="235" name="TextBox 234">
              <a:extLst>
                <a:ext uri="{FF2B5EF4-FFF2-40B4-BE49-F238E27FC236}">
                  <a16:creationId xmlns:a16="http://schemas.microsoft.com/office/drawing/2014/main" id="{DD91F0D3-A998-244C-A14A-80363CFC61AA}"/>
                </a:ext>
              </a:extLst>
            </p:cNvPr>
            <p:cNvSpPr txBox="1"/>
            <p:nvPr/>
          </p:nvSpPr>
          <p:spPr>
            <a:xfrm>
              <a:off x="6880085" y="4668786"/>
              <a:ext cx="601447" cy="338554"/>
            </a:xfrm>
            <a:prstGeom prst="rect">
              <a:avLst/>
            </a:prstGeom>
            <a:noFill/>
          </p:spPr>
          <p:txBody>
            <a:bodyPr wrap="none" rtlCol="0">
              <a:spAutoFit/>
            </a:bodyPr>
            <a:lstStyle/>
            <a:p>
              <a:r>
                <a:rPr lang="en-US" sz="1600" dirty="0"/>
                <a:t>2006</a:t>
              </a:r>
            </a:p>
          </p:txBody>
        </p:sp>
      </p:grpSp>
      <p:cxnSp>
        <p:nvCxnSpPr>
          <p:cNvPr id="241" name="Straight Connector 240">
            <a:extLst>
              <a:ext uri="{FF2B5EF4-FFF2-40B4-BE49-F238E27FC236}">
                <a16:creationId xmlns:a16="http://schemas.microsoft.com/office/drawing/2014/main" id="{8D001133-4E80-D846-92B4-00FEB930F15D}"/>
              </a:ext>
            </a:extLst>
          </p:cNvPr>
          <p:cNvCxnSpPr>
            <a:cxnSpLocks/>
          </p:cNvCxnSpPr>
          <p:nvPr/>
        </p:nvCxnSpPr>
        <p:spPr>
          <a:xfrm>
            <a:off x="8415057" y="3775519"/>
            <a:ext cx="0" cy="1055973"/>
          </a:xfrm>
          <a:prstGeom prst="line">
            <a:avLst/>
          </a:prstGeom>
          <a:ln>
            <a:prstDash val="dashDot"/>
          </a:ln>
        </p:spPr>
        <p:style>
          <a:lnRef idx="1">
            <a:schemeClr val="dk1"/>
          </a:lnRef>
          <a:fillRef idx="0">
            <a:schemeClr val="dk1"/>
          </a:fillRef>
          <a:effectRef idx="0">
            <a:schemeClr val="dk1"/>
          </a:effectRef>
          <a:fontRef idx="minor">
            <a:schemeClr val="tx1"/>
          </a:fontRef>
        </p:style>
      </p:cxnSp>
      <p:grpSp>
        <p:nvGrpSpPr>
          <p:cNvPr id="243" name="Group 242">
            <a:extLst>
              <a:ext uri="{FF2B5EF4-FFF2-40B4-BE49-F238E27FC236}">
                <a16:creationId xmlns:a16="http://schemas.microsoft.com/office/drawing/2014/main" id="{EA202887-ED9E-C440-9515-DDE35F032026}"/>
              </a:ext>
            </a:extLst>
          </p:cNvPr>
          <p:cNvGrpSpPr/>
          <p:nvPr/>
        </p:nvGrpSpPr>
        <p:grpSpPr>
          <a:xfrm>
            <a:off x="8505889" y="2258306"/>
            <a:ext cx="3125527" cy="1483027"/>
            <a:chOff x="7772877" y="2499958"/>
            <a:chExt cx="3125527" cy="1483027"/>
          </a:xfrm>
        </p:grpSpPr>
        <p:sp>
          <p:nvSpPr>
            <p:cNvPr id="244" name="Oval 243">
              <a:extLst>
                <a:ext uri="{FF2B5EF4-FFF2-40B4-BE49-F238E27FC236}">
                  <a16:creationId xmlns:a16="http://schemas.microsoft.com/office/drawing/2014/main" id="{B605BA37-A7E0-AF49-B899-78D606657964}"/>
                </a:ext>
              </a:extLst>
            </p:cNvPr>
            <p:cNvSpPr/>
            <p:nvPr/>
          </p:nvSpPr>
          <p:spPr>
            <a:xfrm>
              <a:off x="7772877" y="3777888"/>
              <a:ext cx="205097" cy="205097"/>
            </a:xfrm>
            <a:prstGeom prst="ellipse">
              <a:avLst/>
            </a:prstGeom>
            <a:solidFill>
              <a:srgbClr val="FFC000"/>
            </a:solidFill>
            <a:ln w="6350">
              <a:solidFill>
                <a:schemeClr val="dk1"/>
              </a:solid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5" name="TextBox 244">
              <a:extLst>
                <a:ext uri="{FF2B5EF4-FFF2-40B4-BE49-F238E27FC236}">
                  <a16:creationId xmlns:a16="http://schemas.microsoft.com/office/drawing/2014/main" id="{14E6B1D9-1DEC-6B42-8839-32047C889C45}"/>
                </a:ext>
              </a:extLst>
            </p:cNvPr>
            <p:cNvSpPr txBox="1"/>
            <p:nvPr/>
          </p:nvSpPr>
          <p:spPr>
            <a:xfrm rot="19800000">
              <a:off x="8339690" y="2499958"/>
              <a:ext cx="2558714" cy="369332"/>
            </a:xfrm>
            <a:prstGeom prst="rect">
              <a:avLst/>
            </a:prstGeom>
            <a:noFill/>
          </p:spPr>
          <p:txBody>
            <a:bodyPr wrap="none" rtlCol="0">
              <a:spAutoFit/>
            </a:bodyPr>
            <a:lstStyle/>
            <a:p>
              <a:r>
                <a:rPr lang="en-US" dirty="0"/>
                <a:t>First </a:t>
              </a:r>
              <a:r>
                <a:rPr lang="en-US" dirty="0" err="1"/>
                <a:t>ChIP</a:t>
              </a:r>
              <a:r>
                <a:rPr lang="en-US" dirty="0"/>
                <a:t>-seq manuscript</a:t>
              </a:r>
            </a:p>
          </p:txBody>
        </p:sp>
        <p:sp>
          <p:nvSpPr>
            <p:cNvPr id="250" name="TextBox 249">
              <a:extLst>
                <a:ext uri="{FF2B5EF4-FFF2-40B4-BE49-F238E27FC236}">
                  <a16:creationId xmlns:a16="http://schemas.microsoft.com/office/drawing/2014/main" id="{F8162087-2778-694C-98EA-A424855EEA2F}"/>
                </a:ext>
              </a:extLst>
            </p:cNvPr>
            <p:cNvSpPr txBox="1"/>
            <p:nvPr/>
          </p:nvSpPr>
          <p:spPr>
            <a:xfrm>
              <a:off x="7815388" y="3386871"/>
              <a:ext cx="601447" cy="338554"/>
            </a:xfrm>
            <a:prstGeom prst="rect">
              <a:avLst/>
            </a:prstGeom>
            <a:noFill/>
          </p:spPr>
          <p:txBody>
            <a:bodyPr wrap="none" rtlCol="0">
              <a:spAutoFit/>
            </a:bodyPr>
            <a:lstStyle/>
            <a:p>
              <a:r>
                <a:rPr lang="en-US" sz="1600" dirty="0"/>
                <a:t>2007</a:t>
              </a:r>
            </a:p>
          </p:txBody>
        </p:sp>
      </p:grpSp>
      <p:cxnSp>
        <p:nvCxnSpPr>
          <p:cNvPr id="251" name="Straight Connector 250">
            <a:extLst>
              <a:ext uri="{FF2B5EF4-FFF2-40B4-BE49-F238E27FC236}">
                <a16:creationId xmlns:a16="http://schemas.microsoft.com/office/drawing/2014/main" id="{9B47EBE5-3D32-2548-9D11-F578175ACBD1}"/>
              </a:ext>
            </a:extLst>
          </p:cNvPr>
          <p:cNvCxnSpPr>
            <a:cxnSpLocks/>
          </p:cNvCxnSpPr>
          <p:nvPr/>
        </p:nvCxnSpPr>
        <p:spPr>
          <a:xfrm>
            <a:off x="8612681" y="3133636"/>
            <a:ext cx="0" cy="402428"/>
          </a:xfrm>
          <a:prstGeom prst="line">
            <a:avLst/>
          </a:prstGeom>
          <a:ln>
            <a:prstDash val="dashDot"/>
          </a:ln>
        </p:spPr>
        <p:style>
          <a:lnRef idx="1">
            <a:schemeClr val="dk1"/>
          </a:lnRef>
          <a:fillRef idx="0">
            <a:schemeClr val="dk1"/>
          </a:fillRef>
          <a:effectRef idx="0">
            <a:schemeClr val="dk1"/>
          </a:effectRef>
          <a:fontRef idx="minor">
            <a:schemeClr val="tx1"/>
          </a:fontRef>
        </p:style>
      </p:cxnSp>
      <p:cxnSp>
        <p:nvCxnSpPr>
          <p:cNvPr id="252" name="Straight Connector 251">
            <a:extLst>
              <a:ext uri="{FF2B5EF4-FFF2-40B4-BE49-F238E27FC236}">
                <a16:creationId xmlns:a16="http://schemas.microsoft.com/office/drawing/2014/main" id="{0B4CADCE-1B30-554F-9CD7-0D4726F28996}"/>
              </a:ext>
            </a:extLst>
          </p:cNvPr>
          <p:cNvCxnSpPr>
            <a:cxnSpLocks/>
            <a:endCxn id="245" idx="1"/>
          </p:cNvCxnSpPr>
          <p:nvPr/>
        </p:nvCxnSpPr>
        <p:spPr>
          <a:xfrm flipV="1">
            <a:off x="8621806" y="3082651"/>
            <a:ext cx="622297" cy="50986"/>
          </a:xfrm>
          <a:prstGeom prst="line">
            <a:avLst/>
          </a:prstGeom>
          <a:ln>
            <a:prstDash val="lgDashDot"/>
          </a:ln>
        </p:spPr>
        <p:style>
          <a:lnRef idx="1">
            <a:schemeClr val="dk1"/>
          </a:lnRef>
          <a:fillRef idx="0">
            <a:schemeClr val="dk1"/>
          </a:fillRef>
          <a:effectRef idx="0">
            <a:schemeClr val="dk1"/>
          </a:effectRef>
          <a:fontRef idx="minor">
            <a:schemeClr val="tx1"/>
          </a:fontRef>
        </p:style>
      </p:cxnSp>
      <p:sp>
        <p:nvSpPr>
          <p:cNvPr id="254" name="Oval 253">
            <a:extLst>
              <a:ext uri="{FF2B5EF4-FFF2-40B4-BE49-F238E27FC236}">
                <a16:creationId xmlns:a16="http://schemas.microsoft.com/office/drawing/2014/main" id="{FF707361-6686-5B46-B7D8-0FFEF2B0C99F}"/>
              </a:ext>
            </a:extLst>
          </p:cNvPr>
          <p:cNvSpPr/>
          <p:nvPr/>
        </p:nvSpPr>
        <p:spPr>
          <a:xfrm rot="10800000">
            <a:off x="9149094" y="3650708"/>
            <a:ext cx="293240" cy="293240"/>
          </a:xfrm>
          <a:prstGeom prst="ellipse">
            <a:avLst/>
          </a:prstGeom>
          <a:solidFill>
            <a:srgbClr val="FFC000"/>
          </a:solidFill>
          <a:ln w="19050" cmpd="dbl">
            <a:solidFill>
              <a:schemeClr val="dk1"/>
            </a:solid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55" name="TextBox 254">
            <a:extLst>
              <a:ext uri="{FF2B5EF4-FFF2-40B4-BE49-F238E27FC236}">
                <a16:creationId xmlns:a16="http://schemas.microsoft.com/office/drawing/2014/main" id="{6BA97D30-E022-B140-BF7C-1EE5D2FDB9B3}"/>
              </a:ext>
            </a:extLst>
          </p:cNvPr>
          <p:cNvSpPr txBox="1"/>
          <p:nvPr/>
        </p:nvSpPr>
        <p:spPr>
          <a:xfrm rot="900000">
            <a:off x="9779069" y="4248918"/>
            <a:ext cx="2122525" cy="762645"/>
          </a:xfrm>
          <a:prstGeom prst="rect">
            <a:avLst/>
          </a:prstGeom>
          <a:noFill/>
        </p:spPr>
        <p:txBody>
          <a:bodyPr wrap="square" rtlCol="0">
            <a:spAutoFit/>
          </a:bodyPr>
          <a:lstStyle/>
          <a:p>
            <a:pPr>
              <a:lnSpc>
                <a:spcPct val="80000"/>
              </a:lnSpc>
            </a:pPr>
            <a:r>
              <a:rPr lang="en-US" dirty="0"/>
              <a:t>      the Chromium platform from 10× Genomics</a:t>
            </a:r>
          </a:p>
        </p:txBody>
      </p:sp>
      <p:sp>
        <p:nvSpPr>
          <p:cNvPr id="256" name="TextBox 255">
            <a:extLst>
              <a:ext uri="{FF2B5EF4-FFF2-40B4-BE49-F238E27FC236}">
                <a16:creationId xmlns:a16="http://schemas.microsoft.com/office/drawing/2014/main" id="{23846383-EDE2-0146-927B-931682C14B08}"/>
              </a:ext>
            </a:extLst>
          </p:cNvPr>
          <p:cNvSpPr txBox="1"/>
          <p:nvPr/>
        </p:nvSpPr>
        <p:spPr>
          <a:xfrm rot="900000">
            <a:off x="9254177" y="4231731"/>
            <a:ext cx="601447" cy="338554"/>
          </a:xfrm>
          <a:prstGeom prst="rect">
            <a:avLst/>
          </a:prstGeom>
          <a:noFill/>
        </p:spPr>
        <p:txBody>
          <a:bodyPr wrap="none" rtlCol="0">
            <a:spAutoFit/>
          </a:bodyPr>
          <a:lstStyle/>
          <a:p>
            <a:r>
              <a:rPr lang="en-US" sz="1600" dirty="0"/>
              <a:t>2016</a:t>
            </a:r>
          </a:p>
        </p:txBody>
      </p:sp>
      <p:cxnSp>
        <p:nvCxnSpPr>
          <p:cNvPr id="257" name="Straight Connector 256">
            <a:extLst>
              <a:ext uri="{FF2B5EF4-FFF2-40B4-BE49-F238E27FC236}">
                <a16:creationId xmlns:a16="http://schemas.microsoft.com/office/drawing/2014/main" id="{1004F20F-8455-8C41-A555-BD3E73FC9934}"/>
              </a:ext>
            </a:extLst>
          </p:cNvPr>
          <p:cNvCxnSpPr>
            <a:cxnSpLocks/>
            <a:stCxn id="254" idx="0"/>
          </p:cNvCxnSpPr>
          <p:nvPr/>
        </p:nvCxnSpPr>
        <p:spPr>
          <a:xfrm>
            <a:off x="9295714" y="3943948"/>
            <a:ext cx="0" cy="184539"/>
          </a:xfrm>
          <a:prstGeom prst="line">
            <a:avLst/>
          </a:prstGeom>
          <a:ln>
            <a:prstDash val="dashDot"/>
          </a:ln>
        </p:spPr>
        <p:style>
          <a:lnRef idx="1">
            <a:schemeClr val="dk1"/>
          </a:lnRef>
          <a:fillRef idx="0">
            <a:schemeClr val="dk1"/>
          </a:fillRef>
          <a:effectRef idx="0">
            <a:schemeClr val="dk1"/>
          </a:effectRef>
          <a:fontRef idx="minor">
            <a:schemeClr val="tx1"/>
          </a:fontRef>
        </p:style>
      </p:cxnSp>
      <p:cxnSp>
        <p:nvCxnSpPr>
          <p:cNvPr id="258" name="Straight Connector 257">
            <a:extLst>
              <a:ext uri="{FF2B5EF4-FFF2-40B4-BE49-F238E27FC236}">
                <a16:creationId xmlns:a16="http://schemas.microsoft.com/office/drawing/2014/main" id="{0D4D6DBD-1E68-044C-A19D-49A1FE014733}"/>
              </a:ext>
            </a:extLst>
          </p:cNvPr>
          <p:cNvCxnSpPr>
            <a:cxnSpLocks/>
          </p:cNvCxnSpPr>
          <p:nvPr/>
        </p:nvCxnSpPr>
        <p:spPr>
          <a:xfrm>
            <a:off x="9310378" y="4154613"/>
            <a:ext cx="601447" cy="219527"/>
          </a:xfrm>
          <a:prstGeom prst="line">
            <a:avLst/>
          </a:prstGeom>
          <a:ln>
            <a:prstDash val="lgDashDot"/>
          </a:ln>
        </p:spPr>
        <p:style>
          <a:lnRef idx="1">
            <a:schemeClr val="dk1"/>
          </a:lnRef>
          <a:fillRef idx="0">
            <a:schemeClr val="dk1"/>
          </a:fillRef>
          <a:effectRef idx="0">
            <a:schemeClr val="dk1"/>
          </a:effectRef>
          <a:fontRef idx="minor">
            <a:schemeClr val="tx1"/>
          </a:fontRef>
        </p:style>
      </p:cxnSp>
      <p:sp>
        <p:nvSpPr>
          <p:cNvPr id="259" name="Oval 258">
            <a:extLst>
              <a:ext uri="{FF2B5EF4-FFF2-40B4-BE49-F238E27FC236}">
                <a16:creationId xmlns:a16="http://schemas.microsoft.com/office/drawing/2014/main" id="{298B7B4C-978B-CF4B-9721-E458DCFD3051}"/>
              </a:ext>
            </a:extLst>
          </p:cNvPr>
          <p:cNvSpPr/>
          <p:nvPr/>
        </p:nvSpPr>
        <p:spPr>
          <a:xfrm rot="10800000">
            <a:off x="9097483" y="3369787"/>
            <a:ext cx="293240" cy="293240"/>
          </a:xfrm>
          <a:prstGeom prst="ellipse">
            <a:avLst/>
          </a:prstGeom>
          <a:solidFill>
            <a:srgbClr val="C00000"/>
          </a:solidFill>
          <a:ln w="19050" cmpd="dbl">
            <a:solidFill>
              <a:schemeClr val="dk1"/>
            </a:solid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219F39C-A557-8446-815C-1D3F21BF95C6}"/>
              </a:ext>
            </a:extLst>
          </p:cNvPr>
          <p:cNvGrpSpPr/>
          <p:nvPr/>
        </p:nvGrpSpPr>
        <p:grpSpPr>
          <a:xfrm>
            <a:off x="8687920" y="3488049"/>
            <a:ext cx="2346196" cy="434494"/>
            <a:chOff x="8257604" y="3489495"/>
            <a:chExt cx="2346196" cy="434494"/>
          </a:xfrm>
        </p:grpSpPr>
        <p:sp>
          <p:nvSpPr>
            <p:cNvPr id="218" name="Oval 217">
              <a:extLst>
                <a:ext uri="{FF2B5EF4-FFF2-40B4-BE49-F238E27FC236}">
                  <a16:creationId xmlns:a16="http://schemas.microsoft.com/office/drawing/2014/main" id="{25C2402B-874E-5E4E-A16A-DABD7083807A}"/>
                </a:ext>
              </a:extLst>
            </p:cNvPr>
            <p:cNvSpPr/>
            <p:nvPr/>
          </p:nvSpPr>
          <p:spPr>
            <a:xfrm>
              <a:off x="8257604" y="3803736"/>
              <a:ext cx="114406" cy="120253"/>
            </a:xfrm>
            <a:prstGeom prst="ellipse">
              <a:avLst/>
            </a:prstGeom>
            <a:solidFill>
              <a:srgbClr val="7030A0"/>
            </a:solidFill>
            <a:ln w="6350">
              <a:solidFill>
                <a:schemeClr val="dk1"/>
              </a:solid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9" name="TextBox 218">
              <a:extLst>
                <a:ext uri="{FF2B5EF4-FFF2-40B4-BE49-F238E27FC236}">
                  <a16:creationId xmlns:a16="http://schemas.microsoft.com/office/drawing/2014/main" id="{09CE2B7B-355D-2D46-B94D-EF741182A087}"/>
                </a:ext>
              </a:extLst>
            </p:cNvPr>
            <p:cNvSpPr txBox="1"/>
            <p:nvPr/>
          </p:nvSpPr>
          <p:spPr>
            <a:xfrm>
              <a:off x="8938408" y="3489495"/>
              <a:ext cx="1665392" cy="276999"/>
            </a:xfrm>
            <a:prstGeom prst="rect">
              <a:avLst/>
            </a:prstGeom>
            <a:noFill/>
          </p:spPr>
          <p:txBody>
            <a:bodyPr wrap="none" rtlCol="0">
              <a:spAutoFit/>
            </a:bodyPr>
            <a:lstStyle/>
            <a:p>
              <a:r>
                <a:rPr lang="en-US" sz="1200" dirty="0"/>
                <a:t>ChIPpeakAnno released</a:t>
              </a:r>
            </a:p>
          </p:txBody>
        </p:sp>
        <p:sp>
          <p:nvSpPr>
            <p:cNvPr id="220" name="TextBox 219">
              <a:extLst>
                <a:ext uri="{FF2B5EF4-FFF2-40B4-BE49-F238E27FC236}">
                  <a16:creationId xmlns:a16="http://schemas.microsoft.com/office/drawing/2014/main" id="{A948B07A-42F0-5741-8AF7-892ABF56C135}"/>
                </a:ext>
              </a:extLst>
            </p:cNvPr>
            <p:cNvSpPr txBox="1"/>
            <p:nvPr/>
          </p:nvSpPr>
          <p:spPr>
            <a:xfrm>
              <a:off x="8312218" y="3508319"/>
              <a:ext cx="473206" cy="261610"/>
            </a:xfrm>
            <a:prstGeom prst="rect">
              <a:avLst/>
            </a:prstGeom>
            <a:noFill/>
          </p:spPr>
          <p:txBody>
            <a:bodyPr wrap="none" rtlCol="0">
              <a:spAutoFit/>
            </a:bodyPr>
            <a:lstStyle/>
            <a:p>
              <a:r>
                <a:rPr lang="en-US" sz="1100" dirty="0"/>
                <a:t>2010</a:t>
              </a:r>
            </a:p>
          </p:txBody>
        </p:sp>
        <p:cxnSp>
          <p:nvCxnSpPr>
            <p:cNvPr id="224" name="Straight Connector 223">
              <a:extLst>
                <a:ext uri="{FF2B5EF4-FFF2-40B4-BE49-F238E27FC236}">
                  <a16:creationId xmlns:a16="http://schemas.microsoft.com/office/drawing/2014/main" id="{40646748-E191-EF42-ABD4-98B3F3AB549C}"/>
                </a:ext>
              </a:extLst>
            </p:cNvPr>
            <p:cNvCxnSpPr>
              <a:cxnSpLocks/>
              <a:stCxn id="218" idx="7"/>
              <a:endCxn id="219" idx="1"/>
            </p:cNvCxnSpPr>
            <p:nvPr/>
          </p:nvCxnSpPr>
          <p:spPr>
            <a:xfrm flipV="1">
              <a:off x="8355256" y="3627995"/>
              <a:ext cx="583152" cy="193352"/>
            </a:xfrm>
            <a:prstGeom prst="line">
              <a:avLst/>
            </a:prstGeom>
            <a:ln>
              <a:prstDash val="lgDashDot"/>
            </a:ln>
          </p:spPr>
          <p:style>
            <a:lnRef idx="1">
              <a:schemeClr val="dk1"/>
            </a:lnRef>
            <a:fillRef idx="0">
              <a:schemeClr val="dk1"/>
            </a:fillRef>
            <a:effectRef idx="0">
              <a:schemeClr val="dk1"/>
            </a:effectRef>
            <a:fontRef idx="minor">
              <a:schemeClr val="tx1"/>
            </a:fontRef>
          </p:style>
        </p:cxnSp>
      </p:grpSp>
      <p:cxnSp>
        <p:nvCxnSpPr>
          <p:cNvPr id="261" name="Straight Connector 260">
            <a:extLst>
              <a:ext uri="{FF2B5EF4-FFF2-40B4-BE49-F238E27FC236}">
                <a16:creationId xmlns:a16="http://schemas.microsoft.com/office/drawing/2014/main" id="{A652EA64-692A-9D47-9624-11236C826554}"/>
              </a:ext>
            </a:extLst>
          </p:cNvPr>
          <p:cNvCxnSpPr>
            <a:cxnSpLocks/>
            <a:stCxn id="259" idx="4"/>
          </p:cNvCxnSpPr>
          <p:nvPr/>
        </p:nvCxnSpPr>
        <p:spPr>
          <a:xfrm flipV="1">
            <a:off x="9244103" y="3262242"/>
            <a:ext cx="0" cy="107545"/>
          </a:xfrm>
          <a:prstGeom prst="line">
            <a:avLst/>
          </a:prstGeom>
          <a:ln>
            <a:prstDash val="lgDashDot"/>
          </a:ln>
        </p:spPr>
        <p:style>
          <a:lnRef idx="1">
            <a:schemeClr val="dk1"/>
          </a:lnRef>
          <a:fillRef idx="0">
            <a:schemeClr val="dk1"/>
          </a:fillRef>
          <a:effectRef idx="0">
            <a:schemeClr val="dk1"/>
          </a:effectRef>
          <a:fontRef idx="minor">
            <a:schemeClr val="tx1"/>
          </a:fontRef>
        </p:style>
      </p:cxnSp>
      <p:sp>
        <p:nvSpPr>
          <p:cNvPr id="263" name="TextBox 262">
            <a:extLst>
              <a:ext uri="{FF2B5EF4-FFF2-40B4-BE49-F238E27FC236}">
                <a16:creationId xmlns:a16="http://schemas.microsoft.com/office/drawing/2014/main" id="{7B5F9DDF-22FC-9144-BDDD-720C3D671814}"/>
              </a:ext>
            </a:extLst>
          </p:cNvPr>
          <p:cNvSpPr txBox="1"/>
          <p:nvPr/>
        </p:nvSpPr>
        <p:spPr>
          <a:xfrm>
            <a:off x="9220611" y="3140351"/>
            <a:ext cx="601447" cy="338554"/>
          </a:xfrm>
          <a:prstGeom prst="rect">
            <a:avLst/>
          </a:prstGeom>
          <a:noFill/>
        </p:spPr>
        <p:txBody>
          <a:bodyPr wrap="none" rtlCol="0">
            <a:spAutoFit/>
          </a:bodyPr>
          <a:lstStyle/>
          <a:p>
            <a:r>
              <a:rPr lang="en-US" sz="1600" dirty="0"/>
              <a:t>2015</a:t>
            </a:r>
          </a:p>
        </p:txBody>
      </p:sp>
      <p:cxnSp>
        <p:nvCxnSpPr>
          <p:cNvPr id="264" name="Straight Connector 263">
            <a:extLst>
              <a:ext uri="{FF2B5EF4-FFF2-40B4-BE49-F238E27FC236}">
                <a16:creationId xmlns:a16="http://schemas.microsoft.com/office/drawing/2014/main" id="{EC34739E-9D34-534D-B2B1-6320D3B26FA5}"/>
              </a:ext>
            </a:extLst>
          </p:cNvPr>
          <p:cNvCxnSpPr>
            <a:cxnSpLocks/>
          </p:cNvCxnSpPr>
          <p:nvPr/>
        </p:nvCxnSpPr>
        <p:spPr>
          <a:xfrm flipV="1">
            <a:off x="9244103" y="3215599"/>
            <a:ext cx="1009369" cy="41877"/>
          </a:xfrm>
          <a:prstGeom prst="line">
            <a:avLst/>
          </a:prstGeom>
          <a:ln>
            <a:prstDash val="lgDashDot"/>
          </a:ln>
        </p:spPr>
        <p:style>
          <a:lnRef idx="1">
            <a:schemeClr val="dk1"/>
          </a:lnRef>
          <a:fillRef idx="0">
            <a:schemeClr val="dk1"/>
          </a:fillRef>
          <a:effectRef idx="0">
            <a:schemeClr val="dk1"/>
          </a:effectRef>
          <a:fontRef idx="minor">
            <a:schemeClr val="tx1"/>
          </a:fontRef>
        </p:style>
      </p:cxnSp>
      <p:sp>
        <p:nvSpPr>
          <p:cNvPr id="267" name="TextBox 266">
            <a:extLst>
              <a:ext uri="{FF2B5EF4-FFF2-40B4-BE49-F238E27FC236}">
                <a16:creationId xmlns:a16="http://schemas.microsoft.com/office/drawing/2014/main" id="{DB87EBF8-0686-8B4E-ADAF-68EC2BD0CF9C}"/>
              </a:ext>
            </a:extLst>
          </p:cNvPr>
          <p:cNvSpPr txBox="1"/>
          <p:nvPr/>
        </p:nvSpPr>
        <p:spPr>
          <a:xfrm rot="20454373">
            <a:off x="10085583" y="2566012"/>
            <a:ext cx="1760352" cy="762645"/>
          </a:xfrm>
          <a:prstGeom prst="rect">
            <a:avLst/>
          </a:prstGeom>
          <a:noFill/>
        </p:spPr>
        <p:txBody>
          <a:bodyPr wrap="square" rtlCol="0">
            <a:spAutoFit/>
          </a:bodyPr>
          <a:lstStyle/>
          <a:p>
            <a:pPr>
              <a:lnSpc>
                <a:spcPct val="80000"/>
              </a:lnSpc>
            </a:pPr>
            <a:r>
              <a:rPr lang="en-US" dirty="0" err="1"/>
              <a:t>MinION</a:t>
            </a:r>
            <a:r>
              <a:rPr lang="en-US" dirty="0"/>
              <a:t> commercially available</a:t>
            </a:r>
          </a:p>
        </p:txBody>
      </p:sp>
    </p:spTree>
    <p:extLst>
      <p:ext uri="{BB962C8B-B14F-4D97-AF65-F5344CB8AC3E}">
        <p14:creationId xmlns:p14="http://schemas.microsoft.com/office/powerpoint/2010/main" val="2865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581668-8733-4544-9FFE-B685D4049C85}"/>
              </a:ext>
            </a:extLst>
          </p:cNvPr>
          <p:cNvSpPr txBox="1"/>
          <p:nvPr/>
        </p:nvSpPr>
        <p:spPr>
          <a:xfrm>
            <a:off x="3870326" y="3075057"/>
            <a:ext cx="4451347" cy="707886"/>
          </a:xfrm>
          <a:prstGeom prst="rect">
            <a:avLst/>
          </a:prstGeom>
          <a:noFill/>
        </p:spPr>
        <p:txBody>
          <a:bodyPr wrap="none" rtlCol="0">
            <a:spAutoFit/>
          </a:bodyPr>
          <a:lstStyle/>
          <a:p>
            <a:r>
              <a:rPr lang="en-US" sz="4000" dirty="0">
                <a:latin typeface="Copperplate Gothic Bold" panose="020E0705020206020404" pitchFamily="34" charset="77"/>
              </a:rPr>
              <a:t>GOTO vignette</a:t>
            </a:r>
          </a:p>
        </p:txBody>
      </p:sp>
      <p:sp>
        <p:nvSpPr>
          <p:cNvPr id="3" name="Half Frame 2">
            <a:extLst>
              <a:ext uri="{FF2B5EF4-FFF2-40B4-BE49-F238E27FC236}">
                <a16:creationId xmlns:a16="http://schemas.microsoft.com/office/drawing/2014/main" id="{395AE22C-5796-144B-B1D8-AA4210C8A688}"/>
              </a:ext>
            </a:extLst>
          </p:cNvPr>
          <p:cNvSpPr/>
          <p:nvPr/>
        </p:nvSpPr>
        <p:spPr>
          <a:xfrm>
            <a:off x="3774633" y="3069771"/>
            <a:ext cx="560173" cy="481914"/>
          </a:xfrm>
          <a:prstGeom prst="halfFrame">
            <a:avLst>
              <a:gd name="adj1" fmla="val 6306"/>
              <a:gd name="adj2" fmla="val 6306"/>
            </a:avLst>
          </a:prstGeom>
          <a:solidFill>
            <a:srgbClr val="4B85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Half Frame 3">
            <a:extLst>
              <a:ext uri="{FF2B5EF4-FFF2-40B4-BE49-F238E27FC236}">
                <a16:creationId xmlns:a16="http://schemas.microsoft.com/office/drawing/2014/main" id="{EF9F71D9-0853-8E4B-89E4-2186A2D3BDF5}"/>
              </a:ext>
            </a:extLst>
          </p:cNvPr>
          <p:cNvSpPr/>
          <p:nvPr/>
        </p:nvSpPr>
        <p:spPr>
          <a:xfrm rot="10800000">
            <a:off x="7761500" y="3320427"/>
            <a:ext cx="560173" cy="481914"/>
          </a:xfrm>
          <a:prstGeom prst="halfFrame">
            <a:avLst>
              <a:gd name="adj1" fmla="val 6306"/>
              <a:gd name="adj2" fmla="val 6306"/>
            </a:avLst>
          </a:prstGeom>
          <a:solidFill>
            <a:srgbClr val="4B85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09701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DBD301-E1BB-9D49-9758-F5FCA04E2E34}"/>
              </a:ext>
            </a:extLst>
          </p:cNvPr>
          <p:cNvSpPr txBox="1"/>
          <p:nvPr/>
        </p:nvSpPr>
        <p:spPr>
          <a:xfrm>
            <a:off x="491172" y="82038"/>
            <a:ext cx="10124566" cy="1077218"/>
          </a:xfrm>
          <a:prstGeom prst="rect">
            <a:avLst/>
          </a:prstGeom>
          <a:noFill/>
        </p:spPr>
        <p:txBody>
          <a:bodyPr wrap="square" rtlCol="0">
            <a:spAutoFit/>
          </a:bodyPr>
          <a:lstStyle/>
          <a:p>
            <a:r>
              <a:rPr lang="en-US" sz="3200" dirty="0">
                <a:latin typeface="Copperplate Gothic Bold" panose="020E0705020206020404" pitchFamily="34" charset="77"/>
              </a:rPr>
              <a:t>Determine if there is a </a:t>
            </a:r>
            <a:r>
              <a:rPr lang="en-US" sz="3200" dirty="0">
                <a:solidFill>
                  <a:srgbClr val="4B85FF"/>
                </a:solidFill>
                <a:latin typeface="Copperplate Gothic Bold" panose="020E0705020206020404" pitchFamily="34" charset="77"/>
              </a:rPr>
              <a:t>significant overlap</a:t>
            </a:r>
            <a:r>
              <a:rPr lang="en-US" sz="3200" dirty="0">
                <a:latin typeface="Copperplate Gothic Bold" panose="020E0705020206020404" pitchFamily="34" charset="77"/>
              </a:rPr>
              <a:t> among multiple sets of peaks</a:t>
            </a:r>
          </a:p>
        </p:txBody>
      </p:sp>
      <p:sp>
        <p:nvSpPr>
          <p:cNvPr id="3" name="Rectangle 2">
            <a:extLst>
              <a:ext uri="{FF2B5EF4-FFF2-40B4-BE49-F238E27FC236}">
                <a16:creationId xmlns:a16="http://schemas.microsoft.com/office/drawing/2014/main" id="{766B992A-5659-7D42-A53F-7FB73FFAECD8}"/>
              </a:ext>
            </a:extLst>
          </p:cNvPr>
          <p:cNvSpPr/>
          <p:nvPr/>
        </p:nvSpPr>
        <p:spPr>
          <a:xfrm>
            <a:off x="336170" y="1074159"/>
            <a:ext cx="6399912" cy="1200329"/>
          </a:xfrm>
          <a:prstGeom prst="rect">
            <a:avLst/>
          </a:prstGeom>
        </p:spPr>
        <p:txBody>
          <a:bodyPr wrap="square">
            <a:spAutoFit/>
          </a:bodyPr>
          <a:lstStyle/>
          <a:p>
            <a:r>
              <a:rPr lang="en-US" i="1" dirty="0" err="1"/>
              <a:t>makeVennDiagram</a:t>
            </a:r>
            <a:r>
              <a:rPr lang="en-US" dirty="0"/>
              <a:t>: </a:t>
            </a:r>
            <a:r>
              <a:rPr lang="en-US" b="0" i="0" dirty="0">
                <a:solidFill>
                  <a:srgbClr val="333333"/>
                </a:solidFill>
                <a:effectLst/>
                <a:latin typeface="Helvetica Neue" panose="02000503000000020004" pitchFamily="2" charset="0"/>
              </a:rPr>
              <a:t>The </a:t>
            </a:r>
            <a:r>
              <a:rPr lang="en-US" dirty="0" err="1"/>
              <a:t>p.value</a:t>
            </a:r>
            <a:r>
              <a:rPr lang="en-US" dirty="0"/>
              <a:t> is calculated by </a:t>
            </a:r>
            <a:r>
              <a:rPr lang="en-US" b="1" dirty="0"/>
              <a:t>hypergeometric test </a:t>
            </a:r>
            <a:r>
              <a:rPr lang="en-US" dirty="0"/>
              <a:t>to determine whether the peaks or features are overlapped significantly. The number of all potential binding sites is required.</a:t>
            </a:r>
          </a:p>
          <a:p>
            <a:endParaRPr lang="en-US" b="0" i="0" dirty="0">
              <a:solidFill>
                <a:srgbClr val="333333"/>
              </a:solidFill>
              <a:effectLst/>
              <a:latin typeface="Helvetica Neue" panose="02000503000000020004" pitchFamily="2" charset="0"/>
            </a:endParaRPr>
          </a:p>
        </p:txBody>
      </p:sp>
      <p:sp>
        <p:nvSpPr>
          <p:cNvPr id="5" name="Rectangle 4">
            <a:extLst>
              <a:ext uri="{FF2B5EF4-FFF2-40B4-BE49-F238E27FC236}">
                <a16:creationId xmlns:a16="http://schemas.microsoft.com/office/drawing/2014/main" id="{5243446E-5531-9D4B-B1B1-DE86AB02ADD5}"/>
              </a:ext>
            </a:extLst>
          </p:cNvPr>
          <p:cNvSpPr/>
          <p:nvPr/>
        </p:nvSpPr>
        <p:spPr>
          <a:xfrm>
            <a:off x="336170" y="2154900"/>
            <a:ext cx="6837385" cy="3970318"/>
          </a:xfrm>
          <a:prstGeom prst="rect">
            <a:avLst/>
          </a:prstGeom>
        </p:spPr>
        <p:txBody>
          <a:bodyPr wrap="square">
            <a:spAutoFit/>
          </a:bodyPr>
          <a:lstStyle/>
          <a:p>
            <a:r>
              <a:rPr lang="en-US" sz="1400" dirty="0">
                <a:latin typeface="Andale Mono" panose="020B0509000000000004" pitchFamily="49" charset="0"/>
              </a:rPr>
              <a:t>## $</a:t>
            </a:r>
            <a:r>
              <a:rPr lang="en-US" sz="1400" dirty="0" err="1">
                <a:latin typeface="Andale Mono" panose="020B0509000000000004" pitchFamily="49" charset="0"/>
              </a:rPr>
              <a:t>p.value</a:t>
            </a:r>
            <a:endParaRPr lang="en-US" sz="1400" dirty="0">
              <a:latin typeface="Andale Mono" panose="020B0509000000000004" pitchFamily="49" charset="0"/>
            </a:endParaRPr>
          </a:p>
          <a:p>
            <a:r>
              <a:rPr lang="en-US" sz="1400" dirty="0">
                <a:latin typeface="Andale Mono" panose="020B0509000000000004" pitchFamily="49" charset="0"/>
              </a:rPr>
              <a:t>##      TAF Tead4 YY1          </a:t>
            </a:r>
            <a:r>
              <a:rPr lang="en-US" sz="1400" dirty="0" err="1">
                <a:latin typeface="Andale Mono" panose="020B0509000000000004" pitchFamily="49" charset="0"/>
              </a:rPr>
              <a:t>pval</a:t>
            </a:r>
            <a:endParaRPr lang="en-US" sz="1400" dirty="0">
              <a:latin typeface="Andale Mono" panose="020B0509000000000004" pitchFamily="49" charset="0"/>
            </a:endParaRPr>
          </a:p>
          <a:p>
            <a:r>
              <a:rPr lang="en-US" sz="1400" dirty="0">
                <a:latin typeface="Andale Mono" panose="020B0509000000000004" pitchFamily="49" charset="0"/>
              </a:rPr>
              <a:t>## [1,]   0     1   1  1.000000e+00</a:t>
            </a:r>
          </a:p>
          <a:p>
            <a:r>
              <a:rPr lang="en-US" sz="1400" dirty="0">
                <a:latin typeface="Andale Mono" panose="020B0509000000000004" pitchFamily="49" charset="0"/>
              </a:rPr>
              <a:t>## [2,]   1     0   1 2.904297e-258</a:t>
            </a:r>
          </a:p>
          <a:p>
            <a:r>
              <a:rPr lang="en-US" sz="1400" dirty="0">
                <a:latin typeface="Andale Mono" panose="020B0509000000000004" pitchFamily="49" charset="0"/>
              </a:rPr>
              <a:t>## [3,]   1     1   0  8.970986e-04</a:t>
            </a:r>
          </a:p>
          <a:p>
            <a:r>
              <a:rPr lang="en-US" sz="1400" dirty="0">
                <a:latin typeface="Andale Mono" panose="020B0509000000000004" pitchFamily="49" charset="0"/>
              </a:rPr>
              <a:t>## </a:t>
            </a:r>
          </a:p>
          <a:p>
            <a:r>
              <a:rPr lang="en-US" sz="1400" dirty="0">
                <a:latin typeface="Andale Mono" panose="020B0509000000000004" pitchFamily="49" charset="0"/>
              </a:rPr>
              <a:t>## $</a:t>
            </a:r>
            <a:r>
              <a:rPr lang="en-US" sz="1400" dirty="0" err="1">
                <a:latin typeface="Andale Mono" panose="020B0509000000000004" pitchFamily="49" charset="0"/>
              </a:rPr>
              <a:t>vennCounts</a:t>
            </a:r>
            <a:endParaRPr lang="en-US" sz="1400" dirty="0">
              <a:latin typeface="Andale Mono" panose="020B0509000000000004" pitchFamily="49" charset="0"/>
            </a:endParaRPr>
          </a:p>
          <a:p>
            <a:r>
              <a:rPr lang="en-US" sz="1400" dirty="0">
                <a:latin typeface="Andale Mono" panose="020B0509000000000004" pitchFamily="49" charset="0"/>
              </a:rPr>
              <a:t>##      TAF Tead4 YY1 Counts </a:t>
            </a:r>
            <a:r>
              <a:rPr lang="en-US" sz="1400" dirty="0" err="1">
                <a:latin typeface="Andale Mono" panose="020B0509000000000004" pitchFamily="49" charset="0"/>
              </a:rPr>
              <a:t>count.TAF</a:t>
            </a:r>
            <a:r>
              <a:rPr lang="en-US" sz="1400" dirty="0">
                <a:latin typeface="Andale Mono" panose="020B0509000000000004" pitchFamily="49" charset="0"/>
              </a:rPr>
              <a:t> count.Tead4 count.YY1</a:t>
            </a:r>
          </a:p>
          <a:p>
            <a:r>
              <a:rPr lang="en-US" sz="1400" dirty="0">
                <a:latin typeface="Andale Mono" panose="020B0509000000000004" pitchFamily="49" charset="0"/>
              </a:rPr>
              <a:t>## [1,]   0     0   0    849         0           0         0</a:t>
            </a:r>
          </a:p>
          <a:p>
            <a:r>
              <a:rPr lang="en-US" sz="1400" dirty="0">
                <a:latin typeface="Andale Mono" panose="020B0509000000000004" pitchFamily="49" charset="0"/>
              </a:rPr>
              <a:t>## [2,]   0     0   1    621         0           0       621</a:t>
            </a:r>
          </a:p>
          <a:p>
            <a:r>
              <a:rPr lang="en-US" sz="1400" dirty="0">
                <a:latin typeface="Andale Mono" panose="020B0509000000000004" pitchFamily="49" charset="0"/>
              </a:rPr>
              <a:t>## [3,]   0     1   0   2097         0        2097         0</a:t>
            </a:r>
          </a:p>
          <a:p>
            <a:r>
              <a:rPr lang="en-US" sz="1400" dirty="0">
                <a:latin typeface="Andale Mono" panose="020B0509000000000004" pitchFamily="49" charset="0"/>
              </a:rPr>
              <a:t>## [4,]   0     1   1    309         0         310       319</a:t>
            </a:r>
          </a:p>
          <a:p>
            <a:r>
              <a:rPr lang="en-US" sz="1400" dirty="0">
                <a:latin typeface="Andale Mono" panose="020B0509000000000004" pitchFamily="49" charset="0"/>
              </a:rPr>
              <a:t>## [5,]   1     0   0     59        59           0         0</a:t>
            </a:r>
          </a:p>
          <a:p>
            <a:r>
              <a:rPr lang="en-US" sz="1400" dirty="0">
                <a:latin typeface="Andale Mono" panose="020B0509000000000004" pitchFamily="49" charset="0"/>
              </a:rPr>
              <a:t>## [6,]   1     0   1    166       172           0       170</a:t>
            </a:r>
          </a:p>
          <a:p>
            <a:r>
              <a:rPr lang="en-US" sz="1400" dirty="0">
                <a:latin typeface="Andale Mono" panose="020B0509000000000004" pitchFamily="49" charset="0"/>
              </a:rPr>
              <a:t>## [7,]   1     1   0      8         8           8         0</a:t>
            </a:r>
          </a:p>
          <a:p>
            <a:r>
              <a:rPr lang="en-US" sz="1400" dirty="0">
                <a:latin typeface="Andale Mono" panose="020B0509000000000004" pitchFamily="49" charset="0"/>
              </a:rPr>
              <a:t>## [8,]   1     1   1    476       545         537       521</a:t>
            </a:r>
          </a:p>
          <a:p>
            <a:r>
              <a:rPr lang="en-US" sz="1400" dirty="0">
                <a:latin typeface="Andale Mono" panose="020B0509000000000004" pitchFamily="49" charset="0"/>
              </a:rPr>
              <a:t>## </a:t>
            </a:r>
            <a:r>
              <a:rPr lang="en-US" sz="1400" dirty="0" err="1">
                <a:latin typeface="Andale Mono" panose="020B0509000000000004" pitchFamily="49" charset="0"/>
              </a:rPr>
              <a:t>attr</a:t>
            </a:r>
            <a:r>
              <a:rPr lang="en-US" sz="1400" dirty="0">
                <a:latin typeface="Andale Mono" panose="020B0509000000000004" pitchFamily="49" charset="0"/>
              </a:rPr>
              <a:t>(,"class")</a:t>
            </a:r>
          </a:p>
          <a:p>
            <a:r>
              <a:rPr lang="en-US" sz="1400" dirty="0">
                <a:latin typeface="Andale Mono" panose="020B0509000000000004" pitchFamily="49" charset="0"/>
              </a:rPr>
              <a:t>## [1] "</a:t>
            </a:r>
            <a:r>
              <a:rPr lang="en-US" sz="1400" dirty="0" err="1">
                <a:latin typeface="Andale Mono" panose="020B0509000000000004" pitchFamily="49" charset="0"/>
              </a:rPr>
              <a:t>VennCounts</a:t>
            </a:r>
            <a:r>
              <a:rPr lang="en-US" sz="1400" dirty="0">
                <a:latin typeface="Andale Mono" panose="020B0509000000000004" pitchFamily="49" charset="0"/>
              </a:rPr>
              <a:t>"</a:t>
            </a:r>
          </a:p>
        </p:txBody>
      </p:sp>
      <p:sp>
        <p:nvSpPr>
          <p:cNvPr id="7" name="TextBox 6">
            <a:extLst>
              <a:ext uri="{FF2B5EF4-FFF2-40B4-BE49-F238E27FC236}">
                <a16:creationId xmlns:a16="http://schemas.microsoft.com/office/drawing/2014/main" id="{10B1BC1B-9FD6-C947-955C-6B7DC21E81E7}"/>
              </a:ext>
            </a:extLst>
          </p:cNvPr>
          <p:cNvSpPr txBox="1"/>
          <p:nvPr/>
        </p:nvSpPr>
        <p:spPr>
          <a:xfrm>
            <a:off x="6736082" y="1074159"/>
            <a:ext cx="5114542" cy="646331"/>
          </a:xfrm>
          <a:prstGeom prst="rect">
            <a:avLst/>
          </a:prstGeom>
          <a:noFill/>
        </p:spPr>
        <p:txBody>
          <a:bodyPr wrap="square" rtlCol="0">
            <a:spAutoFit/>
          </a:bodyPr>
          <a:lstStyle/>
          <a:p>
            <a:r>
              <a:rPr lang="en-US" i="1" dirty="0" err="1"/>
              <a:t>peakPermTest</a:t>
            </a:r>
            <a:r>
              <a:rPr lang="en-US" dirty="0"/>
              <a:t>: Performs a </a:t>
            </a:r>
            <a:r>
              <a:rPr lang="en-US" b="1" dirty="0"/>
              <a:t>permutation test </a:t>
            </a:r>
            <a:r>
              <a:rPr lang="en-US" dirty="0"/>
              <a:t>to see if there is an association between two given peak lists. </a:t>
            </a:r>
          </a:p>
        </p:txBody>
      </p:sp>
      <p:pic>
        <p:nvPicPr>
          <p:cNvPr id="8" name="Picture 7">
            <a:extLst>
              <a:ext uri="{FF2B5EF4-FFF2-40B4-BE49-F238E27FC236}">
                <a16:creationId xmlns:a16="http://schemas.microsoft.com/office/drawing/2014/main" id="{22923924-8890-8244-A5CD-9E9B646418EE}"/>
              </a:ext>
            </a:extLst>
          </p:cNvPr>
          <p:cNvPicPr>
            <a:picLocks noChangeAspect="1"/>
          </p:cNvPicPr>
          <p:nvPr/>
        </p:nvPicPr>
        <p:blipFill>
          <a:blip r:embed="rId3"/>
          <a:stretch>
            <a:fillRect/>
          </a:stretch>
        </p:blipFill>
        <p:spPr>
          <a:xfrm>
            <a:off x="5815988" y="1981184"/>
            <a:ext cx="6376012" cy="4554294"/>
          </a:xfrm>
          <a:prstGeom prst="rect">
            <a:avLst/>
          </a:prstGeom>
        </p:spPr>
      </p:pic>
      <p:cxnSp>
        <p:nvCxnSpPr>
          <p:cNvPr id="9" name="Straight Connector 8">
            <a:extLst>
              <a:ext uri="{FF2B5EF4-FFF2-40B4-BE49-F238E27FC236}">
                <a16:creationId xmlns:a16="http://schemas.microsoft.com/office/drawing/2014/main" id="{EF29E2D7-3121-BF49-B3EE-4EFB255E9E2B}"/>
              </a:ext>
            </a:extLst>
          </p:cNvPr>
          <p:cNvCxnSpPr>
            <a:cxnSpLocks/>
          </p:cNvCxnSpPr>
          <p:nvPr/>
        </p:nvCxnSpPr>
        <p:spPr>
          <a:xfrm>
            <a:off x="433706" y="187200"/>
            <a:ext cx="0" cy="866895"/>
          </a:xfrm>
          <a:prstGeom prst="line">
            <a:avLst/>
          </a:prstGeom>
          <a:ln w="63500">
            <a:solidFill>
              <a:srgbClr val="4B85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523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581668-8733-4544-9FFE-B685D4049C85}"/>
              </a:ext>
            </a:extLst>
          </p:cNvPr>
          <p:cNvSpPr txBox="1"/>
          <p:nvPr/>
        </p:nvSpPr>
        <p:spPr>
          <a:xfrm>
            <a:off x="3870326" y="3075057"/>
            <a:ext cx="4451347" cy="707886"/>
          </a:xfrm>
          <a:prstGeom prst="rect">
            <a:avLst/>
          </a:prstGeom>
          <a:noFill/>
        </p:spPr>
        <p:txBody>
          <a:bodyPr wrap="none" rtlCol="0">
            <a:spAutoFit/>
          </a:bodyPr>
          <a:lstStyle/>
          <a:p>
            <a:r>
              <a:rPr lang="en-US" sz="4000" dirty="0">
                <a:latin typeface="Copperplate Gothic Bold" panose="020E0705020206020404" pitchFamily="34" charset="77"/>
              </a:rPr>
              <a:t>GOTO vignette</a:t>
            </a:r>
          </a:p>
        </p:txBody>
      </p:sp>
      <p:sp>
        <p:nvSpPr>
          <p:cNvPr id="3" name="Half Frame 2">
            <a:extLst>
              <a:ext uri="{FF2B5EF4-FFF2-40B4-BE49-F238E27FC236}">
                <a16:creationId xmlns:a16="http://schemas.microsoft.com/office/drawing/2014/main" id="{395AE22C-5796-144B-B1D8-AA4210C8A688}"/>
              </a:ext>
            </a:extLst>
          </p:cNvPr>
          <p:cNvSpPr/>
          <p:nvPr/>
        </p:nvSpPr>
        <p:spPr>
          <a:xfrm>
            <a:off x="3774633" y="3069771"/>
            <a:ext cx="560173" cy="481914"/>
          </a:xfrm>
          <a:prstGeom prst="halfFrame">
            <a:avLst>
              <a:gd name="adj1" fmla="val 6306"/>
              <a:gd name="adj2" fmla="val 6306"/>
            </a:avLst>
          </a:prstGeom>
          <a:solidFill>
            <a:srgbClr val="4B85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Half Frame 3">
            <a:extLst>
              <a:ext uri="{FF2B5EF4-FFF2-40B4-BE49-F238E27FC236}">
                <a16:creationId xmlns:a16="http://schemas.microsoft.com/office/drawing/2014/main" id="{EF9F71D9-0853-8E4B-89E4-2186A2D3BDF5}"/>
              </a:ext>
            </a:extLst>
          </p:cNvPr>
          <p:cNvSpPr/>
          <p:nvPr/>
        </p:nvSpPr>
        <p:spPr>
          <a:xfrm rot="10800000">
            <a:off x="7761500" y="3320427"/>
            <a:ext cx="560173" cy="481914"/>
          </a:xfrm>
          <a:prstGeom prst="halfFrame">
            <a:avLst>
              <a:gd name="adj1" fmla="val 6306"/>
              <a:gd name="adj2" fmla="val 6306"/>
            </a:avLst>
          </a:prstGeom>
          <a:solidFill>
            <a:srgbClr val="4B85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50800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CC98FF-C80B-2C46-8B5E-759FABF11BEC}"/>
              </a:ext>
            </a:extLst>
          </p:cNvPr>
          <p:cNvSpPr/>
          <p:nvPr/>
        </p:nvSpPr>
        <p:spPr>
          <a:xfrm>
            <a:off x="0" y="-14905"/>
            <a:ext cx="5608320" cy="6872905"/>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119EFEA-A03B-1F4D-95F6-C8849ABFFCE4}"/>
              </a:ext>
            </a:extLst>
          </p:cNvPr>
          <p:cNvSpPr txBox="1"/>
          <p:nvPr/>
        </p:nvSpPr>
        <p:spPr>
          <a:xfrm>
            <a:off x="1002181" y="585256"/>
            <a:ext cx="4477610" cy="1200329"/>
          </a:xfrm>
          <a:prstGeom prst="rect">
            <a:avLst/>
          </a:prstGeom>
          <a:noFill/>
        </p:spPr>
        <p:txBody>
          <a:bodyPr wrap="square" rtlCol="0">
            <a:spAutoFit/>
          </a:bodyPr>
          <a:lstStyle/>
          <a:p>
            <a:r>
              <a:rPr lang="en-US" sz="3600" dirty="0">
                <a:latin typeface="Copperplate Gothic Bold" panose="020E0705020206020404" pitchFamily="34" charset="77"/>
              </a:rPr>
              <a:t>Save annotation results</a:t>
            </a:r>
          </a:p>
        </p:txBody>
      </p:sp>
      <p:pic>
        <p:nvPicPr>
          <p:cNvPr id="3" name="Picture 2">
            <a:extLst>
              <a:ext uri="{FF2B5EF4-FFF2-40B4-BE49-F238E27FC236}">
                <a16:creationId xmlns:a16="http://schemas.microsoft.com/office/drawing/2014/main" id="{EC791793-D8B9-F84B-A3E2-6B6AE08C7B51}"/>
              </a:ext>
            </a:extLst>
          </p:cNvPr>
          <p:cNvPicPr>
            <a:picLocks noChangeAspect="1"/>
          </p:cNvPicPr>
          <p:nvPr/>
        </p:nvPicPr>
        <p:blipFill>
          <a:blip r:embed="rId3"/>
          <a:stretch>
            <a:fillRect/>
          </a:stretch>
        </p:blipFill>
        <p:spPr>
          <a:xfrm>
            <a:off x="5766816" y="2189518"/>
            <a:ext cx="5937504" cy="3483061"/>
          </a:xfrm>
          <a:prstGeom prst="rect">
            <a:avLst/>
          </a:prstGeom>
        </p:spPr>
      </p:pic>
      <p:sp>
        <p:nvSpPr>
          <p:cNvPr id="4" name="Rectangle 3">
            <a:extLst>
              <a:ext uri="{FF2B5EF4-FFF2-40B4-BE49-F238E27FC236}">
                <a16:creationId xmlns:a16="http://schemas.microsoft.com/office/drawing/2014/main" id="{05073991-D5E2-144D-A676-43CC0D03CBE6}"/>
              </a:ext>
            </a:extLst>
          </p:cNvPr>
          <p:cNvSpPr/>
          <p:nvPr/>
        </p:nvSpPr>
        <p:spPr>
          <a:xfrm>
            <a:off x="5766816" y="1185421"/>
            <a:ext cx="5937504" cy="646331"/>
          </a:xfrm>
          <a:prstGeom prst="rect">
            <a:avLst/>
          </a:prstGeom>
          <a:solidFill>
            <a:schemeClr val="bg1">
              <a:lumMod val="95000"/>
            </a:schemeClr>
          </a:solidFill>
          <a:ln>
            <a:solidFill>
              <a:schemeClr val="bg1">
                <a:lumMod val="65000"/>
              </a:schemeClr>
            </a:solidFill>
          </a:ln>
        </p:spPr>
        <p:txBody>
          <a:bodyPr wrap="square">
            <a:spAutoFit/>
          </a:bodyPr>
          <a:lstStyle/>
          <a:p>
            <a:r>
              <a:rPr lang="en-US" b="1" dirty="0">
                <a:solidFill>
                  <a:srgbClr val="990000"/>
                </a:solidFill>
                <a:effectLst/>
              </a:rPr>
              <a:t>library</a:t>
            </a:r>
            <a:r>
              <a:rPr lang="en-US" dirty="0"/>
              <a:t>(</a:t>
            </a:r>
            <a:r>
              <a:rPr lang="en-US" dirty="0" err="1"/>
              <a:t>WriteXLS</a:t>
            </a:r>
            <a:r>
              <a:rPr lang="en-US" dirty="0"/>
              <a:t>)</a:t>
            </a:r>
          </a:p>
          <a:p>
            <a:r>
              <a:rPr lang="en-US" dirty="0" err="1"/>
              <a:t>WriteXLS</a:t>
            </a:r>
            <a:r>
              <a:rPr lang="en-US" dirty="0"/>
              <a:t>(</a:t>
            </a:r>
            <a:r>
              <a:rPr lang="en-US" dirty="0" err="1"/>
              <a:t>as.data.frame</a:t>
            </a:r>
            <a:r>
              <a:rPr lang="en-US" dirty="0"/>
              <a:t>(</a:t>
            </a:r>
            <a:r>
              <a:rPr lang="en-US" dirty="0" err="1"/>
              <a:t>unname</a:t>
            </a:r>
            <a:r>
              <a:rPr lang="en-US" dirty="0"/>
              <a:t>(</a:t>
            </a:r>
            <a:r>
              <a:rPr lang="en-US" dirty="0" err="1"/>
              <a:t>overlaps.anno</a:t>
            </a:r>
            <a:r>
              <a:rPr lang="en-US" dirty="0"/>
              <a:t>)), </a:t>
            </a:r>
            <a:r>
              <a:rPr lang="en-US" dirty="0">
                <a:solidFill>
                  <a:srgbClr val="DD1144"/>
                </a:solidFill>
                <a:effectLst/>
              </a:rPr>
              <a:t>"</a:t>
            </a:r>
            <a:r>
              <a:rPr lang="en-US" dirty="0" err="1">
                <a:solidFill>
                  <a:srgbClr val="DD1144"/>
                </a:solidFill>
                <a:effectLst/>
              </a:rPr>
              <a:t>anno.xls</a:t>
            </a:r>
            <a:r>
              <a:rPr lang="en-US" dirty="0">
                <a:solidFill>
                  <a:srgbClr val="DD1144"/>
                </a:solidFill>
                <a:effectLst/>
              </a:rPr>
              <a:t>"</a:t>
            </a:r>
            <a:r>
              <a:rPr lang="en-US" dirty="0"/>
              <a:t>)</a:t>
            </a:r>
          </a:p>
        </p:txBody>
      </p:sp>
      <p:pic>
        <p:nvPicPr>
          <p:cNvPr id="6" name="Graphic 5" descr="Disk">
            <a:extLst>
              <a:ext uri="{FF2B5EF4-FFF2-40B4-BE49-F238E27FC236}">
                <a16:creationId xmlns:a16="http://schemas.microsoft.com/office/drawing/2014/main" id="{71EFE1BC-A89A-FA42-BD54-C380B99E72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108" y="681062"/>
            <a:ext cx="1008715" cy="1008715"/>
          </a:xfrm>
          <a:prstGeom prst="rect">
            <a:avLst/>
          </a:prstGeom>
        </p:spPr>
      </p:pic>
      <p:sp>
        <p:nvSpPr>
          <p:cNvPr id="7" name="Rectangle 6">
            <a:extLst>
              <a:ext uri="{FF2B5EF4-FFF2-40B4-BE49-F238E27FC236}">
                <a16:creationId xmlns:a16="http://schemas.microsoft.com/office/drawing/2014/main" id="{3A36770B-487D-354B-B5A5-41B66BAFA112}"/>
              </a:ext>
            </a:extLst>
          </p:cNvPr>
          <p:cNvSpPr/>
          <p:nvPr/>
        </p:nvSpPr>
        <p:spPr>
          <a:xfrm>
            <a:off x="592455" y="2385744"/>
            <a:ext cx="4169820" cy="1477328"/>
          </a:xfrm>
          <a:prstGeom prst="rect">
            <a:avLst/>
          </a:prstGeom>
        </p:spPr>
        <p:txBody>
          <a:bodyPr wrap="square">
            <a:spAutoFit/>
          </a:bodyPr>
          <a:lstStyle/>
          <a:p>
            <a:r>
              <a:rPr lang="en-US" b="0" i="0" dirty="0">
                <a:solidFill>
                  <a:srgbClr val="000000"/>
                </a:solidFill>
                <a:effectLst/>
                <a:latin typeface="Lato"/>
              </a:rPr>
              <a:t>The annotation results can be saved in XLS file format using </a:t>
            </a:r>
            <a:r>
              <a:rPr lang="en-US" b="1" i="0" u="none" strike="noStrike" dirty="0">
                <a:solidFill>
                  <a:srgbClr val="00008B"/>
                </a:solidFill>
                <a:effectLst/>
                <a:latin typeface="Lato"/>
                <a:hlinkClick r:id="rId6"/>
              </a:rPr>
              <a:t>WriteXLS</a:t>
            </a:r>
            <a:r>
              <a:rPr lang="en-US" b="0" i="0" dirty="0">
                <a:solidFill>
                  <a:srgbClr val="000000"/>
                </a:solidFill>
                <a:effectLst/>
                <a:latin typeface="Lato"/>
              </a:rPr>
              <a:t> package to avoid the gene name errors that can be inadvertently introduced when opened by Excel.</a:t>
            </a:r>
            <a:endParaRPr lang="en-US" dirty="0"/>
          </a:p>
        </p:txBody>
      </p:sp>
      <p:sp>
        <p:nvSpPr>
          <p:cNvPr id="8" name="TextBox 7">
            <a:extLst>
              <a:ext uri="{FF2B5EF4-FFF2-40B4-BE49-F238E27FC236}">
                <a16:creationId xmlns:a16="http://schemas.microsoft.com/office/drawing/2014/main" id="{A558B745-F9C0-844A-A553-2E867866126D}"/>
              </a:ext>
            </a:extLst>
          </p:cNvPr>
          <p:cNvSpPr txBox="1"/>
          <p:nvPr/>
        </p:nvSpPr>
        <p:spPr>
          <a:xfrm>
            <a:off x="7634924" y="6241964"/>
            <a:ext cx="3867084" cy="307777"/>
          </a:xfrm>
          <a:prstGeom prst="rect">
            <a:avLst/>
          </a:prstGeom>
          <a:noFill/>
        </p:spPr>
        <p:txBody>
          <a:bodyPr wrap="none" rtlCol="0">
            <a:spAutoFit/>
          </a:bodyPr>
          <a:lstStyle/>
          <a:p>
            <a:r>
              <a:rPr lang="en-US" sz="1400" dirty="0" err="1"/>
              <a:t>Zeeberg</a:t>
            </a:r>
            <a:r>
              <a:rPr lang="en-US" sz="1400" dirty="0"/>
              <a:t> </a:t>
            </a:r>
            <a:r>
              <a:rPr lang="en-US" sz="1400" dirty="0" err="1"/>
              <a:t>et.al</a:t>
            </a:r>
            <a:r>
              <a:rPr lang="en-US" sz="1400" dirty="0"/>
              <a:t>., 2004. </a:t>
            </a:r>
            <a:r>
              <a:rPr lang="en-US" sz="1400" dirty="0" err="1"/>
              <a:t>doi</a:t>
            </a:r>
            <a:r>
              <a:rPr lang="en-US" sz="1400" dirty="0"/>
              <a:t>: 10.1186/1471-2105-5-80</a:t>
            </a:r>
          </a:p>
        </p:txBody>
      </p:sp>
      <p:grpSp>
        <p:nvGrpSpPr>
          <p:cNvPr id="10" name="Group 9">
            <a:extLst>
              <a:ext uri="{FF2B5EF4-FFF2-40B4-BE49-F238E27FC236}">
                <a16:creationId xmlns:a16="http://schemas.microsoft.com/office/drawing/2014/main" id="{B8CC90FD-BDCB-3245-981A-775BC8119BC7}"/>
              </a:ext>
            </a:extLst>
          </p:cNvPr>
          <p:cNvGrpSpPr/>
          <p:nvPr/>
        </p:nvGrpSpPr>
        <p:grpSpPr>
          <a:xfrm>
            <a:off x="1324017" y="4619880"/>
            <a:ext cx="2960286" cy="1481311"/>
            <a:chOff x="2067697" y="1260411"/>
            <a:chExt cx="8056606" cy="4031482"/>
          </a:xfrm>
        </p:grpSpPr>
        <p:sp>
          <p:nvSpPr>
            <p:cNvPr id="11" name="Triangle 10">
              <a:extLst>
                <a:ext uri="{FF2B5EF4-FFF2-40B4-BE49-F238E27FC236}">
                  <a16:creationId xmlns:a16="http://schemas.microsoft.com/office/drawing/2014/main" id="{652AFCB1-5328-2443-84A3-3A43F4A54273}"/>
                </a:ext>
              </a:extLst>
            </p:cNvPr>
            <p:cNvSpPr/>
            <p:nvPr/>
          </p:nvSpPr>
          <p:spPr>
            <a:xfrm>
              <a:off x="5511113" y="2842054"/>
              <a:ext cx="2409568" cy="2372498"/>
            </a:xfrm>
            <a:prstGeom prst="triangle">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AA20337-B775-CE45-887F-6715120F85AF}"/>
                </a:ext>
              </a:extLst>
            </p:cNvPr>
            <p:cNvCxnSpPr/>
            <p:nvPr/>
          </p:nvCxnSpPr>
          <p:spPr>
            <a:xfrm>
              <a:off x="2067697" y="5291893"/>
              <a:ext cx="8056606" cy="0"/>
            </a:xfrm>
            <a:prstGeom prst="line">
              <a:avLst/>
            </a:prstGeom>
            <a:ln w="63500" cap="rnd">
              <a:solidFill>
                <a:srgbClr val="FFC000"/>
              </a:solidFill>
              <a:tailEnd type="none" w="sm" len="sm"/>
            </a:ln>
          </p:spPr>
          <p:style>
            <a:lnRef idx="1">
              <a:schemeClr val="accent1"/>
            </a:lnRef>
            <a:fillRef idx="0">
              <a:schemeClr val="accent1"/>
            </a:fillRef>
            <a:effectRef idx="0">
              <a:schemeClr val="accent1"/>
            </a:effectRef>
            <a:fontRef idx="minor">
              <a:schemeClr val="tx1"/>
            </a:fontRef>
          </p:style>
        </p:cxnSp>
        <p:sp>
          <p:nvSpPr>
            <p:cNvPr id="13" name="Triangle 12">
              <a:extLst>
                <a:ext uri="{FF2B5EF4-FFF2-40B4-BE49-F238E27FC236}">
                  <a16:creationId xmlns:a16="http://schemas.microsoft.com/office/drawing/2014/main" id="{10B140AF-4715-964C-9125-A2E613A28A4B}"/>
                </a:ext>
              </a:extLst>
            </p:cNvPr>
            <p:cNvSpPr/>
            <p:nvPr/>
          </p:nvSpPr>
          <p:spPr>
            <a:xfrm>
              <a:off x="2636108" y="3818238"/>
              <a:ext cx="1433384" cy="1396314"/>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1F681661-08F0-5A4B-BA29-C72C25129302}"/>
                </a:ext>
              </a:extLst>
            </p:cNvPr>
            <p:cNvSpPr/>
            <p:nvPr/>
          </p:nvSpPr>
          <p:spPr>
            <a:xfrm>
              <a:off x="6339016" y="3707028"/>
              <a:ext cx="1581665" cy="1507524"/>
            </a:xfrm>
            <a:prstGeom prst="triangle">
              <a:avLst/>
            </a:prstGeom>
            <a:solidFill>
              <a:schemeClr val="bg2">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A7C6F9DE-C717-DF4E-B81D-6E60F3D8FC48}"/>
                </a:ext>
              </a:extLst>
            </p:cNvPr>
            <p:cNvSpPr/>
            <p:nvPr/>
          </p:nvSpPr>
          <p:spPr>
            <a:xfrm>
              <a:off x="3348681" y="1260411"/>
              <a:ext cx="3155092" cy="3954142"/>
            </a:xfrm>
            <a:prstGeom prst="triangle">
              <a:avLst/>
            </a:prstGeom>
            <a:solidFill>
              <a:srgbClr val="00B0F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FE2DF075-E99C-E249-8249-168ACEF93E69}"/>
                </a:ext>
              </a:extLst>
            </p:cNvPr>
            <p:cNvSpPr/>
            <p:nvPr/>
          </p:nvSpPr>
          <p:spPr>
            <a:xfrm>
              <a:off x="7117492" y="3429001"/>
              <a:ext cx="1742303" cy="1785552"/>
            </a:xfrm>
            <a:prstGeom prst="triangle">
              <a:avLst/>
            </a:prstGeom>
            <a:solidFill>
              <a:schemeClr val="bg2">
                <a:lumMod val="9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9A84EAB2-2BCA-C641-B923-24090F56F86A}"/>
                </a:ext>
              </a:extLst>
            </p:cNvPr>
            <p:cNvSpPr/>
            <p:nvPr/>
          </p:nvSpPr>
          <p:spPr>
            <a:xfrm>
              <a:off x="8031891" y="2928554"/>
              <a:ext cx="2092411" cy="2285997"/>
            </a:xfrm>
            <a:prstGeom prst="triangle">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F22B3755-14A7-3C44-93D1-30083B8315E9}"/>
              </a:ext>
            </a:extLst>
          </p:cNvPr>
          <p:cNvSpPr/>
          <p:nvPr/>
        </p:nvSpPr>
        <p:spPr>
          <a:xfrm>
            <a:off x="9835116" y="3306726"/>
            <a:ext cx="1743740" cy="2109972"/>
          </a:xfrm>
          <a:prstGeom prst="rect">
            <a:avLst/>
          </a:prstGeom>
          <a:solidFill>
            <a:srgbClr val="FF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419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DF14DA-73C5-7246-B10C-5548F2DB7DB5}"/>
              </a:ext>
            </a:extLst>
          </p:cNvPr>
          <p:cNvSpPr txBox="1"/>
          <p:nvPr/>
        </p:nvSpPr>
        <p:spPr>
          <a:xfrm>
            <a:off x="470603" y="4605175"/>
            <a:ext cx="5064564" cy="1569660"/>
          </a:xfrm>
          <a:prstGeom prst="rect">
            <a:avLst/>
          </a:prstGeom>
          <a:noFill/>
        </p:spPr>
        <p:txBody>
          <a:bodyPr wrap="square" rtlCol="0">
            <a:spAutoFit/>
          </a:bodyPr>
          <a:lstStyle/>
          <a:p>
            <a:r>
              <a:rPr lang="en-US" sz="3200" dirty="0">
                <a:solidFill>
                  <a:srgbClr val="4B85FF"/>
                </a:solidFill>
                <a:latin typeface="Copperplate Gothic Bold" panose="020E0705020206020404" pitchFamily="34" charset="77"/>
              </a:rPr>
              <a:t>Metagene analysis </a:t>
            </a:r>
            <a:r>
              <a:rPr lang="en-US" sz="3200" dirty="0">
                <a:latin typeface="Copperplate Gothic Bold" panose="020E0705020206020404" pitchFamily="34" charset="77"/>
              </a:rPr>
              <a:t>for given features/peaks</a:t>
            </a:r>
          </a:p>
        </p:txBody>
      </p:sp>
      <p:sp>
        <p:nvSpPr>
          <p:cNvPr id="5" name="Rectangle 4">
            <a:extLst>
              <a:ext uri="{FF2B5EF4-FFF2-40B4-BE49-F238E27FC236}">
                <a16:creationId xmlns:a16="http://schemas.microsoft.com/office/drawing/2014/main" id="{495DB4DE-8116-A945-B426-E03B170441CE}"/>
              </a:ext>
            </a:extLst>
          </p:cNvPr>
          <p:cNvSpPr/>
          <p:nvPr/>
        </p:nvSpPr>
        <p:spPr>
          <a:xfrm>
            <a:off x="5535167" y="4634661"/>
            <a:ext cx="6260371" cy="1754326"/>
          </a:xfrm>
          <a:prstGeom prst="rect">
            <a:avLst/>
          </a:prstGeom>
        </p:spPr>
        <p:txBody>
          <a:bodyPr wrap="square">
            <a:spAutoFit/>
          </a:bodyPr>
          <a:lstStyle/>
          <a:p>
            <a:r>
              <a:rPr lang="en-US" dirty="0"/>
              <a:t>The </a:t>
            </a:r>
            <a:r>
              <a:rPr lang="en-US" i="1" dirty="0" err="1"/>
              <a:t>featureAlignedExtendSignal</a:t>
            </a:r>
            <a:r>
              <a:rPr lang="en-US" dirty="0"/>
              <a:t> function obtain extract signals in given ranges from bam files of DNA-seq. For RNA-seq, use </a:t>
            </a:r>
            <a:r>
              <a:rPr lang="en-US" i="1" dirty="0" err="1"/>
              <a:t>featureAlignedSignal</a:t>
            </a:r>
            <a:r>
              <a:rPr lang="en-US" i="1" dirty="0"/>
              <a:t> </a:t>
            </a:r>
            <a:r>
              <a:rPr lang="en-US" dirty="0"/>
              <a:t>instead. Function </a:t>
            </a:r>
            <a:r>
              <a:rPr lang="en-US" dirty="0" err="1"/>
              <a:t>featureAlignedHeatmap</a:t>
            </a:r>
            <a:r>
              <a:rPr lang="en-US" dirty="0"/>
              <a:t> and </a:t>
            </a:r>
            <a:r>
              <a:rPr lang="en-US" dirty="0" err="1"/>
              <a:t>featureAlignedDistribution</a:t>
            </a:r>
            <a:r>
              <a:rPr lang="en-US" dirty="0"/>
              <a:t> can be used to visualize and compare the binding patterns of raw signals of multiple </a:t>
            </a:r>
            <a:r>
              <a:rPr lang="en-US" dirty="0" err="1"/>
              <a:t>ChIP</a:t>
            </a:r>
            <a:r>
              <a:rPr lang="en-US" dirty="0"/>
              <a:t>-Seq experiments.</a:t>
            </a:r>
            <a:endParaRPr lang="en-US" i="1" dirty="0"/>
          </a:p>
        </p:txBody>
      </p:sp>
      <p:pic>
        <p:nvPicPr>
          <p:cNvPr id="6" name="Picture 5">
            <a:extLst>
              <a:ext uri="{FF2B5EF4-FFF2-40B4-BE49-F238E27FC236}">
                <a16:creationId xmlns:a16="http://schemas.microsoft.com/office/drawing/2014/main" id="{96DBF203-4EA9-5D47-9EC8-99417B39ED84}"/>
              </a:ext>
            </a:extLst>
          </p:cNvPr>
          <p:cNvPicPr>
            <a:picLocks noChangeAspect="1"/>
          </p:cNvPicPr>
          <p:nvPr/>
        </p:nvPicPr>
        <p:blipFill>
          <a:blip r:embed="rId3"/>
          <a:stretch>
            <a:fillRect/>
          </a:stretch>
        </p:blipFill>
        <p:spPr>
          <a:xfrm>
            <a:off x="2066355" y="89773"/>
            <a:ext cx="2809044" cy="4213566"/>
          </a:xfrm>
          <a:prstGeom prst="rect">
            <a:avLst/>
          </a:prstGeom>
        </p:spPr>
      </p:pic>
      <p:pic>
        <p:nvPicPr>
          <p:cNvPr id="7" name="Picture 6">
            <a:extLst>
              <a:ext uri="{FF2B5EF4-FFF2-40B4-BE49-F238E27FC236}">
                <a16:creationId xmlns:a16="http://schemas.microsoft.com/office/drawing/2014/main" id="{2D0A61B5-F2DF-534A-BC1C-97954D5B5781}"/>
              </a:ext>
            </a:extLst>
          </p:cNvPr>
          <p:cNvPicPr>
            <a:picLocks noChangeAspect="1"/>
          </p:cNvPicPr>
          <p:nvPr/>
        </p:nvPicPr>
        <p:blipFill rotWithShape="1">
          <a:blip r:embed="rId4"/>
          <a:srcRect t="11836" r="5792" b="8868"/>
          <a:stretch/>
        </p:blipFill>
        <p:spPr>
          <a:xfrm>
            <a:off x="5194589" y="683165"/>
            <a:ext cx="4244028" cy="3572256"/>
          </a:xfrm>
          <a:prstGeom prst="rect">
            <a:avLst/>
          </a:prstGeom>
        </p:spPr>
      </p:pic>
      <p:cxnSp>
        <p:nvCxnSpPr>
          <p:cNvPr id="9" name="Straight Connector 8">
            <a:extLst>
              <a:ext uri="{FF2B5EF4-FFF2-40B4-BE49-F238E27FC236}">
                <a16:creationId xmlns:a16="http://schemas.microsoft.com/office/drawing/2014/main" id="{08A10730-5D8C-6C4A-9E89-FC2DCE3A5671}"/>
              </a:ext>
            </a:extLst>
          </p:cNvPr>
          <p:cNvCxnSpPr/>
          <p:nvPr/>
        </p:nvCxnSpPr>
        <p:spPr>
          <a:xfrm>
            <a:off x="5194589" y="4634661"/>
            <a:ext cx="0" cy="1754326"/>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218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581668-8733-4544-9FFE-B685D4049C85}"/>
              </a:ext>
            </a:extLst>
          </p:cNvPr>
          <p:cNvSpPr txBox="1"/>
          <p:nvPr/>
        </p:nvSpPr>
        <p:spPr>
          <a:xfrm>
            <a:off x="3870326" y="3075057"/>
            <a:ext cx="4451347" cy="707886"/>
          </a:xfrm>
          <a:prstGeom prst="rect">
            <a:avLst/>
          </a:prstGeom>
          <a:noFill/>
        </p:spPr>
        <p:txBody>
          <a:bodyPr wrap="none" rtlCol="0">
            <a:spAutoFit/>
          </a:bodyPr>
          <a:lstStyle/>
          <a:p>
            <a:r>
              <a:rPr lang="en-US" sz="4000" dirty="0">
                <a:latin typeface="Copperplate Gothic Bold" panose="020E0705020206020404" pitchFamily="34" charset="77"/>
              </a:rPr>
              <a:t>GOTO vignette</a:t>
            </a:r>
          </a:p>
        </p:txBody>
      </p:sp>
      <p:sp>
        <p:nvSpPr>
          <p:cNvPr id="3" name="Half Frame 2">
            <a:extLst>
              <a:ext uri="{FF2B5EF4-FFF2-40B4-BE49-F238E27FC236}">
                <a16:creationId xmlns:a16="http://schemas.microsoft.com/office/drawing/2014/main" id="{395AE22C-5796-144B-B1D8-AA4210C8A688}"/>
              </a:ext>
            </a:extLst>
          </p:cNvPr>
          <p:cNvSpPr/>
          <p:nvPr/>
        </p:nvSpPr>
        <p:spPr>
          <a:xfrm>
            <a:off x="3774633" y="3069771"/>
            <a:ext cx="560173" cy="481914"/>
          </a:xfrm>
          <a:prstGeom prst="halfFrame">
            <a:avLst>
              <a:gd name="adj1" fmla="val 6306"/>
              <a:gd name="adj2" fmla="val 6306"/>
            </a:avLst>
          </a:prstGeom>
          <a:solidFill>
            <a:srgbClr val="4B85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Half Frame 3">
            <a:extLst>
              <a:ext uri="{FF2B5EF4-FFF2-40B4-BE49-F238E27FC236}">
                <a16:creationId xmlns:a16="http://schemas.microsoft.com/office/drawing/2014/main" id="{EF9F71D9-0853-8E4B-89E4-2186A2D3BDF5}"/>
              </a:ext>
            </a:extLst>
          </p:cNvPr>
          <p:cNvSpPr/>
          <p:nvPr/>
        </p:nvSpPr>
        <p:spPr>
          <a:xfrm rot="10800000">
            <a:off x="7761500" y="3320427"/>
            <a:ext cx="560173" cy="481914"/>
          </a:xfrm>
          <a:prstGeom prst="halfFrame">
            <a:avLst>
              <a:gd name="adj1" fmla="val 6306"/>
              <a:gd name="adj2" fmla="val 6306"/>
            </a:avLst>
          </a:prstGeom>
          <a:solidFill>
            <a:srgbClr val="4B85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62297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09B61B-E184-384E-8F7D-5BDE6BB4893C}"/>
              </a:ext>
            </a:extLst>
          </p:cNvPr>
          <p:cNvPicPr>
            <a:picLocks noChangeAspect="1"/>
          </p:cNvPicPr>
          <p:nvPr/>
        </p:nvPicPr>
        <p:blipFill rotWithShape="1">
          <a:blip r:embed="rId3"/>
          <a:srcRect t="6191" b="6261"/>
          <a:stretch/>
        </p:blipFill>
        <p:spPr>
          <a:xfrm>
            <a:off x="0" y="10"/>
            <a:ext cx="12191980" cy="6857990"/>
          </a:xfrm>
          <a:prstGeom prst="rect">
            <a:avLst/>
          </a:prstGeom>
        </p:spPr>
      </p:pic>
      <p:sp>
        <p:nvSpPr>
          <p:cNvPr id="3" name="Rectangle 2">
            <a:extLst>
              <a:ext uri="{FF2B5EF4-FFF2-40B4-BE49-F238E27FC236}">
                <a16:creationId xmlns:a16="http://schemas.microsoft.com/office/drawing/2014/main" id="{FCF01FFF-469F-C241-A608-B8E9D33DDD20}"/>
              </a:ext>
            </a:extLst>
          </p:cNvPr>
          <p:cNvSpPr/>
          <p:nvPr/>
        </p:nvSpPr>
        <p:spPr>
          <a:xfrm>
            <a:off x="829324" y="355365"/>
            <a:ext cx="4984057" cy="707886"/>
          </a:xfrm>
          <a:prstGeom prst="rect">
            <a:avLst/>
          </a:prstGeom>
        </p:spPr>
        <p:txBody>
          <a:bodyPr wrap="none">
            <a:spAutoFit/>
          </a:bodyPr>
          <a:lstStyle/>
          <a:p>
            <a:r>
              <a:rPr lang="en-US" sz="4000" dirty="0"/>
              <a:t>ChIPpeakAnno </a:t>
            </a:r>
            <a:r>
              <a:rPr lang="en-US" sz="4000" dirty="0">
                <a:latin typeface="Copperplate Gothic Bold" panose="020E0705020206020404" pitchFamily="34" charset="77"/>
              </a:rPr>
              <a:t>Can…</a:t>
            </a:r>
            <a:endParaRPr lang="en-US" sz="4000" dirty="0"/>
          </a:p>
        </p:txBody>
      </p:sp>
      <p:grpSp>
        <p:nvGrpSpPr>
          <p:cNvPr id="4" name="Group 3">
            <a:extLst>
              <a:ext uri="{FF2B5EF4-FFF2-40B4-BE49-F238E27FC236}">
                <a16:creationId xmlns:a16="http://schemas.microsoft.com/office/drawing/2014/main" id="{0ACDB112-DFFB-764B-89CD-86551EA40E27}"/>
              </a:ext>
            </a:extLst>
          </p:cNvPr>
          <p:cNvGrpSpPr/>
          <p:nvPr/>
        </p:nvGrpSpPr>
        <p:grpSpPr>
          <a:xfrm>
            <a:off x="189244" y="1530001"/>
            <a:ext cx="6072759" cy="1200329"/>
            <a:chOff x="636430" y="505066"/>
            <a:chExt cx="6072759" cy="1200329"/>
          </a:xfrm>
        </p:grpSpPr>
        <p:sp>
          <p:nvSpPr>
            <p:cNvPr id="5" name="TextBox 4">
              <a:extLst>
                <a:ext uri="{FF2B5EF4-FFF2-40B4-BE49-F238E27FC236}">
                  <a16:creationId xmlns:a16="http://schemas.microsoft.com/office/drawing/2014/main" id="{10DCA4ED-A888-7D4E-B5D9-C3503D5716CE}"/>
                </a:ext>
              </a:extLst>
            </p:cNvPr>
            <p:cNvSpPr txBox="1"/>
            <p:nvPr/>
          </p:nvSpPr>
          <p:spPr>
            <a:xfrm>
              <a:off x="1538369" y="505066"/>
              <a:ext cx="5170820" cy="1200329"/>
            </a:xfrm>
            <a:prstGeom prst="rect">
              <a:avLst/>
            </a:prstGeom>
            <a:noFill/>
          </p:spPr>
          <p:txBody>
            <a:bodyPr wrap="square" rtlCol="0">
              <a:spAutoFit/>
            </a:bodyPr>
            <a:lstStyle/>
            <a:p>
              <a:r>
                <a:rPr lang="en-US" sz="2400" b="1" dirty="0"/>
                <a:t>Annotation: </a:t>
              </a:r>
              <a:r>
                <a:rPr lang="en-US" sz="2400" b="1" dirty="0" err="1"/>
                <a:t>annotatePeakInBatch</a:t>
              </a:r>
              <a:endParaRPr lang="en-US" sz="2400" b="1" dirty="0"/>
            </a:p>
            <a:p>
              <a:r>
                <a:rPr lang="en-US" sz="1600" dirty="0"/>
                <a:t>The </a:t>
              </a:r>
              <a:r>
                <a:rPr lang="en-US" sz="1600" i="1" dirty="0" err="1"/>
                <a:t>annotatePeakInBatch</a:t>
              </a:r>
              <a:r>
                <a:rPr lang="en-US" sz="1600" dirty="0"/>
                <a:t> function will obtain the distance to nearest/given-range TSS, miRNA, and /or exons for a list of peak. </a:t>
              </a:r>
            </a:p>
          </p:txBody>
        </p:sp>
        <p:pic>
          <p:nvPicPr>
            <p:cNvPr id="6" name="Graphic 5" descr="Map with pin">
              <a:extLst>
                <a:ext uri="{FF2B5EF4-FFF2-40B4-BE49-F238E27FC236}">
                  <a16:creationId xmlns:a16="http://schemas.microsoft.com/office/drawing/2014/main" id="{F5E85467-42B9-8748-87FB-68B3FA18D0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6430" y="505066"/>
              <a:ext cx="914400" cy="914400"/>
            </a:xfrm>
            <a:prstGeom prst="rect">
              <a:avLst/>
            </a:prstGeom>
          </p:spPr>
        </p:pic>
      </p:grpSp>
      <p:grpSp>
        <p:nvGrpSpPr>
          <p:cNvPr id="7" name="Group 6">
            <a:extLst>
              <a:ext uri="{FF2B5EF4-FFF2-40B4-BE49-F238E27FC236}">
                <a16:creationId xmlns:a16="http://schemas.microsoft.com/office/drawing/2014/main" id="{2CBB49A9-D3C4-364B-AF03-15DB8493628B}"/>
              </a:ext>
            </a:extLst>
          </p:cNvPr>
          <p:cNvGrpSpPr/>
          <p:nvPr/>
        </p:nvGrpSpPr>
        <p:grpSpPr>
          <a:xfrm>
            <a:off x="6296003" y="3483567"/>
            <a:ext cx="5706753" cy="1200329"/>
            <a:chOff x="636430" y="1817981"/>
            <a:chExt cx="5706753" cy="1200329"/>
          </a:xfrm>
        </p:grpSpPr>
        <p:sp>
          <p:nvSpPr>
            <p:cNvPr id="8" name="TextBox 7">
              <a:extLst>
                <a:ext uri="{FF2B5EF4-FFF2-40B4-BE49-F238E27FC236}">
                  <a16:creationId xmlns:a16="http://schemas.microsoft.com/office/drawing/2014/main" id="{AB4A0BE4-219C-FC49-9896-D0A0D3916D80}"/>
                </a:ext>
              </a:extLst>
            </p:cNvPr>
            <p:cNvSpPr txBox="1"/>
            <p:nvPr/>
          </p:nvSpPr>
          <p:spPr>
            <a:xfrm>
              <a:off x="1538368" y="1817981"/>
              <a:ext cx="4804815" cy="1200329"/>
            </a:xfrm>
            <a:prstGeom prst="rect">
              <a:avLst/>
            </a:prstGeom>
            <a:noFill/>
          </p:spPr>
          <p:txBody>
            <a:bodyPr wrap="square" rtlCol="0">
              <a:spAutoFit/>
            </a:bodyPr>
            <a:lstStyle/>
            <a:p>
              <a:r>
                <a:rPr lang="en-US" sz="2400" b="1" dirty="0"/>
                <a:t>Set operation: </a:t>
              </a:r>
              <a:r>
                <a:rPr lang="en-US" sz="2400" b="1" dirty="0" err="1"/>
                <a:t>findOverlapsOfPeaks</a:t>
              </a:r>
              <a:endParaRPr lang="en-US" sz="2400" b="1" dirty="0"/>
            </a:p>
            <a:p>
              <a:r>
                <a:rPr lang="en-US" sz="1600" dirty="0"/>
                <a:t>The </a:t>
              </a:r>
              <a:r>
                <a:rPr lang="en-US" sz="1600" i="1" dirty="0" err="1"/>
                <a:t>findOverlapsOfPeaks</a:t>
              </a:r>
              <a:r>
                <a:rPr lang="en-US" sz="1600" dirty="0"/>
                <a:t> function will </a:t>
              </a:r>
              <a:r>
                <a:rPr lang="en-US" sz="1600" dirty="0" err="1"/>
                <a:t>findthe</a:t>
              </a:r>
              <a:r>
                <a:rPr lang="en-US" sz="1600" dirty="0"/>
                <a:t> overlapped peaks among two or more (less than five) set of peaks.</a:t>
              </a:r>
            </a:p>
          </p:txBody>
        </p:sp>
        <p:pic>
          <p:nvPicPr>
            <p:cNvPr id="9" name="Graphic 8" descr="Venn diagram">
              <a:extLst>
                <a:ext uri="{FF2B5EF4-FFF2-40B4-BE49-F238E27FC236}">
                  <a16:creationId xmlns:a16="http://schemas.microsoft.com/office/drawing/2014/main" id="{5730383B-EA43-2C47-A5A3-8C2DD5C65B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6430" y="1817981"/>
              <a:ext cx="914400" cy="914400"/>
            </a:xfrm>
            <a:prstGeom prst="rect">
              <a:avLst/>
            </a:prstGeom>
          </p:spPr>
        </p:pic>
      </p:grpSp>
      <p:grpSp>
        <p:nvGrpSpPr>
          <p:cNvPr id="10" name="Group 9">
            <a:extLst>
              <a:ext uri="{FF2B5EF4-FFF2-40B4-BE49-F238E27FC236}">
                <a16:creationId xmlns:a16="http://schemas.microsoft.com/office/drawing/2014/main" id="{7624F2AF-662C-AF47-A285-21937438AF8D}"/>
              </a:ext>
            </a:extLst>
          </p:cNvPr>
          <p:cNvGrpSpPr/>
          <p:nvPr/>
        </p:nvGrpSpPr>
        <p:grpSpPr>
          <a:xfrm>
            <a:off x="189244" y="5190911"/>
            <a:ext cx="6085221" cy="1200329"/>
            <a:chOff x="636430" y="3930416"/>
            <a:chExt cx="6085221" cy="1200329"/>
          </a:xfrm>
        </p:grpSpPr>
        <p:sp>
          <p:nvSpPr>
            <p:cNvPr id="11" name="TextBox 10">
              <a:extLst>
                <a:ext uri="{FF2B5EF4-FFF2-40B4-BE49-F238E27FC236}">
                  <a16:creationId xmlns:a16="http://schemas.microsoft.com/office/drawing/2014/main" id="{F3772F69-26F2-0147-85B6-25D4958FB5AA}"/>
                </a:ext>
              </a:extLst>
            </p:cNvPr>
            <p:cNvSpPr txBox="1"/>
            <p:nvPr/>
          </p:nvSpPr>
          <p:spPr>
            <a:xfrm>
              <a:off x="1550830" y="3930416"/>
              <a:ext cx="5170821" cy="1200329"/>
            </a:xfrm>
            <a:prstGeom prst="rect">
              <a:avLst/>
            </a:prstGeom>
            <a:noFill/>
          </p:spPr>
          <p:txBody>
            <a:bodyPr wrap="square" rtlCol="0">
              <a:spAutoFit/>
            </a:bodyPr>
            <a:lstStyle/>
            <a:p>
              <a:r>
                <a:rPr lang="en-US" sz="2400" b="1" dirty="0"/>
                <a:t>Metagene: </a:t>
              </a:r>
              <a:r>
                <a:rPr lang="en-US" sz="2400" b="1" dirty="0" err="1"/>
                <a:t>featureAlignedExtendSignal</a:t>
              </a:r>
              <a:endParaRPr lang="en-US" sz="2400" b="1" dirty="0"/>
            </a:p>
            <a:p>
              <a:r>
                <a:rPr lang="en-US" sz="1600" dirty="0"/>
                <a:t>The </a:t>
              </a:r>
              <a:r>
                <a:rPr lang="en-US" sz="1600" i="1" dirty="0" err="1"/>
                <a:t>featureAlignedExtendSignal</a:t>
              </a:r>
              <a:r>
                <a:rPr lang="en-US" sz="1600" dirty="0"/>
                <a:t> function obtain extract signals in given ranges from bam files of DNA-seq. For RNA-seq, use </a:t>
              </a:r>
              <a:r>
                <a:rPr lang="en-US" sz="1600" i="1" dirty="0" err="1"/>
                <a:t>featureAlignedSignal</a:t>
              </a:r>
              <a:r>
                <a:rPr lang="en-US" sz="1600" i="1" dirty="0"/>
                <a:t> </a:t>
              </a:r>
              <a:r>
                <a:rPr lang="en-US" sz="1600" dirty="0"/>
                <a:t>instead.</a:t>
              </a:r>
              <a:endParaRPr lang="en-US" sz="1600" i="1" dirty="0"/>
            </a:p>
          </p:txBody>
        </p:sp>
        <p:pic>
          <p:nvPicPr>
            <p:cNvPr id="12" name="Graphic 11" descr="Statistics">
              <a:extLst>
                <a:ext uri="{FF2B5EF4-FFF2-40B4-BE49-F238E27FC236}">
                  <a16:creationId xmlns:a16="http://schemas.microsoft.com/office/drawing/2014/main" id="{76493C1A-B6E2-8F4B-9372-1B30BCAC41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6430" y="3930416"/>
              <a:ext cx="914400" cy="914400"/>
            </a:xfrm>
            <a:prstGeom prst="rect">
              <a:avLst/>
            </a:prstGeom>
          </p:spPr>
        </p:pic>
      </p:grpSp>
      <p:grpSp>
        <p:nvGrpSpPr>
          <p:cNvPr id="13" name="Group 12">
            <a:extLst>
              <a:ext uri="{FF2B5EF4-FFF2-40B4-BE49-F238E27FC236}">
                <a16:creationId xmlns:a16="http://schemas.microsoft.com/office/drawing/2014/main" id="{1EBB9028-392E-9842-B9BE-B575CE81D8E1}"/>
              </a:ext>
            </a:extLst>
          </p:cNvPr>
          <p:cNvGrpSpPr/>
          <p:nvPr/>
        </p:nvGrpSpPr>
        <p:grpSpPr>
          <a:xfrm>
            <a:off x="6262003" y="5196690"/>
            <a:ext cx="5740753" cy="1446550"/>
            <a:chOff x="636430" y="5270661"/>
            <a:chExt cx="5740753" cy="1446550"/>
          </a:xfrm>
        </p:grpSpPr>
        <p:sp>
          <p:nvSpPr>
            <p:cNvPr id="14" name="TextBox 13">
              <a:extLst>
                <a:ext uri="{FF2B5EF4-FFF2-40B4-BE49-F238E27FC236}">
                  <a16:creationId xmlns:a16="http://schemas.microsoft.com/office/drawing/2014/main" id="{5A171250-1FB7-2B40-8ADA-43BF6AC8E872}"/>
                </a:ext>
              </a:extLst>
            </p:cNvPr>
            <p:cNvSpPr txBox="1"/>
            <p:nvPr/>
          </p:nvSpPr>
          <p:spPr>
            <a:xfrm>
              <a:off x="1550830" y="5270661"/>
              <a:ext cx="4826353" cy="1446550"/>
            </a:xfrm>
            <a:prstGeom prst="rect">
              <a:avLst/>
            </a:prstGeom>
            <a:noFill/>
          </p:spPr>
          <p:txBody>
            <a:bodyPr wrap="square" rtlCol="0">
              <a:spAutoFit/>
            </a:bodyPr>
            <a:lstStyle/>
            <a:p>
              <a:r>
                <a:rPr lang="en-US" sz="2400" b="1" dirty="0"/>
                <a:t>Motif search: </a:t>
              </a:r>
              <a:r>
                <a:rPr lang="en-US" sz="2400" b="1" dirty="0" err="1"/>
                <a:t>oligoSummary</a:t>
              </a:r>
              <a:endParaRPr lang="en-US" sz="2400" b="1" dirty="0"/>
            </a:p>
            <a:p>
              <a:r>
                <a:rPr lang="en-US" sz="1600" dirty="0"/>
                <a:t>The </a:t>
              </a:r>
              <a:r>
                <a:rPr lang="en-US" sz="1600" i="1" dirty="0" err="1"/>
                <a:t>summarizePatternInPeaks</a:t>
              </a:r>
              <a:r>
                <a:rPr lang="en-US" sz="1600" i="1" dirty="0"/>
                <a:t> </a:t>
              </a:r>
              <a:r>
                <a:rPr lang="en-US" sz="1600" dirty="0"/>
                <a:t>and</a:t>
              </a:r>
              <a:r>
                <a:rPr lang="en-US" sz="1600" i="1" dirty="0"/>
                <a:t> </a:t>
              </a:r>
              <a:r>
                <a:rPr lang="en-US" sz="1600" i="1" dirty="0" err="1"/>
                <a:t>oligoSummary</a:t>
              </a:r>
              <a:r>
                <a:rPr lang="en-US" sz="1600" i="1" dirty="0"/>
                <a:t>  </a:t>
              </a:r>
              <a:r>
                <a:rPr lang="en-US" sz="1600" dirty="0"/>
                <a:t>function Output a summary of the occurrence of each pattern or </a:t>
              </a:r>
              <a:r>
                <a:rPr lang="en-US" sz="1600" b="0" i="0" dirty="0">
                  <a:solidFill>
                    <a:srgbClr val="333333"/>
                  </a:solidFill>
                  <a:effectLst/>
                </a:rPr>
                <a:t>all combinations of oligonucleotide </a:t>
              </a:r>
              <a:r>
                <a:rPr lang="en-US" sz="1600" dirty="0"/>
                <a:t>in the sequences</a:t>
              </a:r>
              <a:endParaRPr lang="en-US" sz="1400" dirty="0"/>
            </a:p>
          </p:txBody>
        </p:sp>
        <p:pic>
          <p:nvPicPr>
            <p:cNvPr id="15" name="Graphic 14" descr="Braille">
              <a:extLst>
                <a:ext uri="{FF2B5EF4-FFF2-40B4-BE49-F238E27FC236}">
                  <a16:creationId xmlns:a16="http://schemas.microsoft.com/office/drawing/2014/main" id="{2AED5B83-7CCF-8344-8124-9BD0A0A2ED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6430" y="5270661"/>
              <a:ext cx="914400" cy="914400"/>
            </a:xfrm>
            <a:prstGeom prst="rect">
              <a:avLst/>
            </a:prstGeom>
          </p:spPr>
        </p:pic>
      </p:grpSp>
      <p:grpSp>
        <p:nvGrpSpPr>
          <p:cNvPr id="16" name="Group 15">
            <a:extLst>
              <a:ext uri="{FF2B5EF4-FFF2-40B4-BE49-F238E27FC236}">
                <a16:creationId xmlns:a16="http://schemas.microsoft.com/office/drawing/2014/main" id="{05CE5080-74A4-984C-A7DE-8DFC51E9D6B8}"/>
              </a:ext>
            </a:extLst>
          </p:cNvPr>
          <p:cNvGrpSpPr/>
          <p:nvPr/>
        </p:nvGrpSpPr>
        <p:grpSpPr>
          <a:xfrm>
            <a:off x="189244" y="3483567"/>
            <a:ext cx="5950165" cy="1200329"/>
            <a:chOff x="636430" y="2976309"/>
            <a:chExt cx="5950165" cy="1200329"/>
          </a:xfrm>
        </p:grpSpPr>
        <p:pic>
          <p:nvPicPr>
            <p:cNvPr id="17" name="Graphic 16" descr="Branching diagram">
              <a:extLst>
                <a:ext uri="{FF2B5EF4-FFF2-40B4-BE49-F238E27FC236}">
                  <a16:creationId xmlns:a16="http://schemas.microsoft.com/office/drawing/2014/main" id="{1FB57427-ED89-D344-B505-15BCEFCF4FB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636430" y="2976309"/>
              <a:ext cx="914400" cy="914400"/>
            </a:xfrm>
            <a:prstGeom prst="rect">
              <a:avLst/>
            </a:prstGeom>
          </p:spPr>
        </p:pic>
        <p:sp>
          <p:nvSpPr>
            <p:cNvPr id="18" name="TextBox 17">
              <a:extLst>
                <a:ext uri="{FF2B5EF4-FFF2-40B4-BE49-F238E27FC236}">
                  <a16:creationId xmlns:a16="http://schemas.microsoft.com/office/drawing/2014/main" id="{387E3F46-7FCA-6C40-A7D3-1F2B623F4EB6}"/>
                </a:ext>
              </a:extLst>
            </p:cNvPr>
            <p:cNvSpPr txBox="1"/>
            <p:nvPr/>
          </p:nvSpPr>
          <p:spPr>
            <a:xfrm>
              <a:off x="1538369" y="2976309"/>
              <a:ext cx="5048226" cy="1200329"/>
            </a:xfrm>
            <a:prstGeom prst="rect">
              <a:avLst/>
            </a:prstGeom>
            <a:noFill/>
          </p:spPr>
          <p:txBody>
            <a:bodyPr wrap="square" rtlCol="0">
              <a:spAutoFit/>
            </a:bodyPr>
            <a:lstStyle/>
            <a:p>
              <a:r>
                <a:rPr lang="en-US" sz="2400" b="1" dirty="0"/>
                <a:t>Enrichment: </a:t>
              </a:r>
              <a:r>
                <a:rPr lang="en-US" sz="2400" b="1" dirty="0" err="1"/>
                <a:t>getEnrichedGO</a:t>
              </a:r>
              <a:r>
                <a:rPr lang="en-US" sz="2400" b="1" dirty="0"/>
                <a:t>/PATH</a:t>
              </a:r>
            </a:p>
            <a:p>
              <a:r>
                <a:rPr lang="en-US" sz="1600" dirty="0"/>
                <a:t>The </a:t>
              </a:r>
              <a:r>
                <a:rPr lang="en-US" sz="1600" i="1" dirty="0" err="1"/>
                <a:t>getEnrichedGO</a:t>
              </a:r>
              <a:r>
                <a:rPr lang="en-US" sz="1600" i="1" dirty="0"/>
                <a:t> </a:t>
              </a:r>
              <a:r>
                <a:rPr lang="en-US" sz="1600" dirty="0"/>
                <a:t>and </a:t>
              </a:r>
              <a:r>
                <a:rPr lang="en-US" sz="1600" i="1" dirty="0" err="1"/>
                <a:t>getEnrichedPATH</a:t>
              </a:r>
              <a:r>
                <a:rPr lang="en-US" sz="1600" i="1" dirty="0"/>
                <a:t> </a:t>
              </a:r>
              <a:r>
                <a:rPr lang="en-US" sz="1600" dirty="0"/>
                <a:t>function obtain the enriched gene ontology (GO) terms that near the peaks.</a:t>
              </a:r>
            </a:p>
          </p:txBody>
        </p:sp>
      </p:grpSp>
      <p:grpSp>
        <p:nvGrpSpPr>
          <p:cNvPr id="19" name="Group 18">
            <a:extLst>
              <a:ext uri="{FF2B5EF4-FFF2-40B4-BE49-F238E27FC236}">
                <a16:creationId xmlns:a16="http://schemas.microsoft.com/office/drawing/2014/main" id="{EDB32FC8-0805-FE42-9F28-70A3DFCC2B7C}"/>
              </a:ext>
            </a:extLst>
          </p:cNvPr>
          <p:cNvGrpSpPr/>
          <p:nvPr/>
        </p:nvGrpSpPr>
        <p:grpSpPr>
          <a:xfrm>
            <a:off x="6296003" y="1535780"/>
            <a:ext cx="5706753" cy="1200329"/>
            <a:chOff x="649039" y="-11907"/>
            <a:chExt cx="5706753" cy="1200329"/>
          </a:xfrm>
        </p:grpSpPr>
        <p:pic>
          <p:nvPicPr>
            <p:cNvPr id="20" name="Graphic 19" descr="USB">
              <a:extLst>
                <a:ext uri="{FF2B5EF4-FFF2-40B4-BE49-F238E27FC236}">
                  <a16:creationId xmlns:a16="http://schemas.microsoft.com/office/drawing/2014/main" id="{FB770D8F-9353-034B-8FF9-65FDA0152E7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9039" y="-11907"/>
              <a:ext cx="914400" cy="914400"/>
            </a:xfrm>
            <a:prstGeom prst="rect">
              <a:avLst/>
            </a:prstGeom>
          </p:spPr>
        </p:pic>
        <p:sp>
          <p:nvSpPr>
            <p:cNvPr id="21" name="TextBox 20">
              <a:extLst>
                <a:ext uri="{FF2B5EF4-FFF2-40B4-BE49-F238E27FC236}">
                  <a16:creationId xmlns:a16="http://schemas.microsoft.com/office/drawing/2014/main" id="{0968E68B-E028-3C47-B0A8-6D9A2CBDF096}"/>
                </a:ext>
              </a:extLst>
            </p:cNvPr>
            <p:cNvSpPr txBox="1"/>
            <p:nvPr/>
          </p:nvSpPr>
          <p:spPr>
            <a:xfrm>
              <a:off x="1568126" y="-11907"/>
              <a:ext cx="4787666" cy="1200329"/>
            </a:xfrm>
            <a:prstGeom prst="rect">
              <a:avLst/>
            </a:prstGeom>
            <a:noFill/>
          </p:spPr>
          <p:txBody>
            <a:bodyPr wrap="square" rtlCol="0">
              <a:spAutoFit/>
            </a:bodyPr>
            <a:lstStyle/>
            <a:p>
              <a:r>
                <a:rPr lang="en-US" sz="2400" b="1" dirty="0"/>
                <a:t>I/O: </a:t>
              </a:r>
              <a:r>
                <a:rPr lang="en-US" sz="2400" b="1" dirty="0" err="1"/>
                <a:t>toGRanges</a:t>
              </a:r>
              <a:endParaRPr lang="en-US" sz="2400" b="1" dirty="0"/>
            </a:p>
            <a:p>
              <a:r>
                <a:rPr lang="en-US" sz="1600" dirty="0"/>
                <a:t>The </a:t>
              </a:r>
              <a:r>
                <a:rPr lang="en-US" sz="1600" i="1" dirty="0" err="1"/>
                <a:t>toGRanges</a:t>
              </a:r>
              <a:r>
                <a:rPr lang="en-US" sz="1600" dirty="0"/>
                <a:t> function Convert UCSC BED format and its variants, such as GFF, or user defined dataset such as MACS output file to </a:t>
              </a:r>
              <a:r>
                <a:rPr lang="en-US" sz="1600" dirty="0" err="1"/>
                <a:t>GRanges</a:t>
              </a:r>
              <a:endParaRPr lang="en-US" sz="1600" dirty="0"/>
            </a:p>
          </p:txBody>
        </p:sp>
      </p:grpSp>
    </p:spTree>
    <p:extLst>
      <p:ext uri="{BB962C8B-B14F-4D97-AF65-F5344CB8AC3E}">
        <p14:creationId xmlns:p14="http://schemas.microsoft.com/office/powerpoint/2010/main" val="42457961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2A1F75-813E-AE49-A498-AFA5C21A5368}"/>
              </a:ext>
            </a:extLst>
          </p:cNvPr>
          <p:cNvSpPr/>
          <p:nvPr/>
        </p:nvSpPr>
        <p:spPr>
          <a:xfrm>
            <a:off x="5323288" y="2668161"/>
            <a:ext cx="6868711" cy="4202022"/>
          </a:xfrm>
          <a:custGeom>
            <a:avLst/>
            <a:gdLst>
              <a:gd name="connsiteX0" fmla="*/ 0 w 4881415"/>
              <a:gd name="connsiteY0" fmla="*/ 0 h 4189830"/>
              <a:gd name="connsiteX1" fmla="*/ 4881415 w 4881415"/>
              <a:gd name="connsiteY1" fmla="*/ 0 h 4189830"/>
              <a:gd name="connsiteX2" fmla="*/ 4881415 w 4881415"/>
              <a:gd name="connsiteY2" fmla="*/ 4189830 h 4189830"/>
              <a:gd name="connsiteX3" fmla="*/ 0 w 4881415"/>
              <a:gd name="connsiteY3" fmla="*/ 4189830 h 4189830"/>
              <a:gd name="connsiteX4" fmla="*/ 0 w 4881415"/>
              <a:gd name="connsiteY4" fmla="*/ 0 h 4189830"/>
              <a:gd name="connsiteX0" fmla="*/ 1987296 w 6868711"/>
              <a:gd name="connsiteY0" fmla="*/ 0 h 4202022"/>
              <a:gd name="connsiteX1" fmla="*/ 6868711 w 6868711"/>
              <a:gd name="connsiteY1" fmla="*/ 0 h 4202022"/>
              <a:gd name="connsiteX2" fmla="*/ 6868711 w 6868711"/>
              <a:gd name="connsiteY2" fmla="*/ 4189830 h 4202022"/>
              <a:gd name="connsiteX3" fmla="*/ 0 w 6868711"/>
              <a:gd name="connsiteY3" fmla="*/ 4202022 h 4202022"/>
              <a:gd name="connsiteX4" fmla="*/ 1987296 w 6868711"/>
              <a:gd name="connsiteY4" fmla="*/ 0 h 420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711" h="4202022">
                <a:moveTo>
                  <a:pt x="1987296" y="0"/>
                </a:moveTo>
                <a:lnTo>
                  <a:pt x="6868711" y="0"/>
                </a:lnTo>
                <a:lnTo>
                  <a:pt x="6868711" y="4189830"/>
                </a:lnTo>
                <a:lnTo>
                  <a:pt x="0" y="4202022"/>
                </a:lnTo>
                <a:lnTo>
                  <a:pt x="1987296"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FAF3573-31E2-BF4E-89D1-DE505C1B5632}"/>
              </a:ext>
            </a:extLst>
          </p:cNvPr>
          <p:cNvPicPr>
            <a:picLocks noChangeAspect="1"/>
          </p:cNvPicPr>
          <p:nvPr/>
        </p:nvPicPr>
        <p:blipFill rotWithShape="1">
          <a:blip r:embed="rId3"/>
          <a:srcRect t="1331" r="6" b="21711"/>
          <a:stretch/>
        </p:blipFill>
        <p:spPr>
          <a:xfrm>
            <a:off x="1" y="-6235"/>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pic>
        <p:nvPicPr>
          <p:cNvPr id="4" name="Picture 3">
            <a:extLst>
              <a:ext uri="{FF2B5EF4-FFF2-40B4-BE49-F238E27FC236}">
                <a16:creationId xmlns:a16="http://schemas.microsoft.com/office/drawing/2014/main" id="{0C13B755-377A-1343-8D6B-3B0EC9A11C00}"/>
              </a:ext>
            </a:extLst>
          </p:cNvPr>
          <p:cNvPicPr>
            <a:picLocks noChangeAspect="1"/>
          </p:cNvPicPr>
          <p:nvPr/>
        </p:nvPicPr>
        <p:blipFill rotWithShape="1">
          <a:blip r:embed="rId4"/>
          <a:srcRect l="449" t="2012" r="3283" b="65066"/>
          <a:stretch/>
        </p:blipFill>
        <p:spPr>
          <a:xfrm>
            <a:off x="7310584" y="0"/>
            <a:ext cx="4881415" cy="2499222"/>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11" name="Picture 10">
            <a:extLst>
              <a:ext uri="{FF2B5EF4-FFF2-40B4-BE49-F238E27FC236}">
                <a16:creationId xmlns:a16="http://schemas.microsoft.com/office/drawing/2014/main" id="{F892F18F-BEF8-054B-B756-71C567AF4F19}"/>
              </a:ext>
            </a:extLst>
          </p:cNvPr>
          <p:cNvPicPr>
            <a:picLocks noChangeAspect="1"/>
          </p:cNvPicPr>
          <p:nvPr/>
        </p:nvPicPr>
        <p:blipFill rotWithShape="1">
          <a:blip r:embed="rId5"/>
          <a:srcRect l="56591" t="21285" r="12694" b="48354"/>
          <a:stretch/>
        </p:blipFill>
        <p:spPr>
          <a:xfrm>
            <a:off x="4570874" y="0"/>
            <a:ext cx="3805084" cy="2507295"/>
          </a:xfrm>
          <a:custGeom>
            <a:avLst/>
            <a:gdLst/>
            <a:ahLst/>
            <a:cxnLst/>
            <a:rect l="l" t="t" r="r" b="b"/>
            <a:pathLst>
              <a:path w="3677817" h="2505456">
                <a:moveTo>
                  <a:pt x="1160926" y="0"/>
                </a:moveTo>
                <a:lnTo>
                  <a:pt x="3677817" y="0"/>
                </a:lnTo>
                <a:lnTo>
                  <a:pt x="2516891" y="2505456"/>
                </a:lnTo>
                <a:lnTo>
                  <a:pt x="0" y="2505456"/>
                </a:lnTo>
                <a:close/>
              </a:path>
            </a:pathLst>
          </a:custGeom>
        </p:spPr>
      </p:pic>
      <p:pic>
        <p:nvPicPr>
          <p:cNvPr id="8" name="Picture 7">
            <a:extLst>
              <a:ext uri="{FF2B5EF4-FFF2-40B4-BE49-F238E27FC236}">
                <a16:creationId xmlns:a16="http://schemas.microsoft.com/office/drawing/2014/main" id="{D0DDF9B8-AF33-2745-BF5B-44A193405D1E}"/>
              </a:ext>
            </a:extLst>
          </p:cNvPr>
          <p:cNvPicPr>
            <a:picLocks noChangeAspect="1"/>
          </p:cNvPicPr>
          <p:nvPr/>
        </p:nvPicPr>
        <p:blipFill rotWithShape="1">
          <a:blip r:embed="rId6"/>
          <a:srcRect l="1064" t="28607" r="6"/>
          <a:stretch/>
        </p:blipFill>
        <p:spPr>
          <a:xfrm>
            <a:off x="0" y="2668161"/>
            <a:ext cx="7163100" cy="4189829"/>
          </a:xfrm>
          <a:custGeom>
            <a:avLst/>
            <a:gdLst/>
            <a:ahLst/>
            <a:cxnLst/>
            <a:rect l="l" t="t" r="r" b="b"/>
            <a:pathLst>
              <a:path w="7122523" h="4197911">
                <a:moveTo>
                  <a:pt x="0" y="0"/>
                </a:moveTo>
                <a:lnTo>
                  <a:pt x="7122523" y="0"/>
                </a:lnTo>
                <a:lnTo>
                  <a:pt x="5177382" y="4197911"/>
                </a:lnTo>
                <a:lnTo>
                  <a:pt x="5171159" y="4197911"/>
                </a:lnTo>
                <a:lnTo>
                  <a:pt x="3981368" y="4197911"/>
                </a:lnTo>
                <a:lnTo>
                  <a:pt x="2331323" y="4197911"/>
                </a:lnTo>
                <a:lnTo>
                  <a:pt x="0" y="4197911"/>
                </a:lnTo>
                <a:close/>
              </a:path>
            </a:pathLst>
          </a:custGeom>
        </p:spPr>
      </p:pic>
      <p:sp>
        <p:nvSpPr>
          <p:cNvPr id="2" name="TextBox 1">
            <a:extLst>
              <a:ext uri="{FF2B5EF4-FFF2-40B4-BE49-F238E27FC236}">
                <a16:creationId xmlns:a16="http://schemas.microsoft.com/office/drawing/2014/main" id="{2813B4A5-2E00-9641-989E-B02699236917}"/>
              </a:ext>
            </a:extLst>
          </p:cNvPr>
          <p:cNvSpPr txBox="1"/>
          <p:nvPr/>
        </p:nvSpPr>
        <p:spPr>
          <a:xfrm>
            <a:off x="6235706" y="5252403"/>
            <a:ext cx="5435184" cy="1070395"/>
          </a:xfrm>
          <a:prstGeom prst="rect">
            <a:avLst/>
          </a:prstGeom>
        </p:spPr>
        <p:txBody>
          <a:bodyPr vert="horz" lIns="91440" tIns="45720" rIns="91440" bIns="45720" rtlCol="0" anchor="t">
            <a:normAutofit/>
          </a:bodyPr>
          <a:lstStyle/>
          <a:p>
            <a:pPr algn="r" defTabSz="914400">
              <a:lnSpc>
                <a:spcPct val="90000"/>
              </a:lnSpc>
              <a:spcBef>
                <a:spcPct val="0"/>
              </a:spcBef>
              <a:spcAft>
                <a:spcPts val="600"/>
              </a:spcAft>
            </a:pPr>
            <a:r>
              <a:rPr lang="en-US" sz="3600" kern="1200" dirty="0">
                <a:solidFill>
                  <a:schemeClr val="bg1"/>
                </a:solidFill>
                <a:latin typeface="Copperplate Gothic Bold" panose="020E0705020206020404" pitchFamily="34" charset="77"/>
                <a:ea typeface="+mj-ea"/>
                <a:cs typeface="+mj-cs"/>
              </a:rPr>
              <a:t>Acknowledgement</a:t>
            </a:r>
          </a:p>
        </p:txBody>
      </p:sp>
      <p:pic>
        <p:nvPicPr>
          <p:cNvPr id="10" name="Picture 9" descr="A person standing in front of a group of people posing for the camera&#10;&#10;Description automatically generated">
            <a:extLst>
              <a:ext uri="{FF2B5EF4-FFF2-40B4-BE49-F238E27FC236}">
                <a16:creationId xmlns:a16="http://schemas.microsoft.com/office/drawing/2014/main" id="{7D587B81-C343-0241-A46F-4EFF77FD6B3B}"/>
              </a:ext>
            </a:extLst>
          </p:cNvPr>
          <p:cNvPicPr>
            <a:picLocks noChangeAspect="1"/>
          </p:cNvPicPr>
          <p:nvPr/>
        </p:nvPicPr>
        <p:blipFill rotWithShape="1">
          <a:blip r:embed="rId7"/>
          <a:srcRect r="2" b="1676"/>
          <a:stretch/>
        </p:blipFill>
        <p:spPr>
          <a:xfrm>
            <a:off x="2261968" y="10"/>
            <a:ext cx="3393943" cy="2502833"/>
          </a:xfrm>
          <a:custGeom>
            <a:avLst/>
            <a:gdLst/>
            <a:ahLst/>
            <a:cxnLst/>
            <a:rect l="l" t="t" r="r" b="b"/>
            <a:pathLst>
              <a:path w="3393943" h="2502843">
                <a:moveTo>
                  <a:pt x="1159715" y="0"/>
                </a:moveTo>
                <a:lnTo>
                  <a:pt x="3393943" y="0"/>
                </a:lnTo>
                <a:lnTo>
                  <a:pt x="2234228" y="2502843"/>
                </a:lnTo>
                <a:lnTo>
                  <a:pt x="0" y="2502843"/>
                </a:lnTo>
                <a:close/>
              </a:path>
            </a:pathLst>
          </a:custGeom>
        </p:spPr>
      </p:pic>
    </p:spTree>
    <p:extLst>
      <p:ext uri="{BB962C8B-B14F-4D97-AF65-F5344CB8AC3E}">
        <p14:creationId xmlns:p14="http://schemas.microsoft.com/office/powerpoint/2010/main" val="3524641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0E943A4-5060-6243-982E-C92E585E3523}"/>
              </a:ext>
            </a:extLst>
          </p:cNvPr>
          <p:cNvGrpSpPr/>
          <p:nvPr/>
        </p:nvGrpSpPr>
        <p:grpSpPr>
          <a:xfrm>
            <a:off x="2067697" y="1260411"/>
            <a:ext cx="8056606" cy="4164206"/>
            <a:chOff x="2067697" y="1260411"/>
            <a:chExt cx="8056606" cy="4164206"/>
          </a:xfrm>
        </p:grpSpPr>
        <p:sp>
          <p:nvSpPr>
            <p:cNvPr id="8" name="Triangle 7">
              <a:extLst>
                <a:ext uri="{FF2B5EF4-FFF2-40B4-BE49-F238E27FC236}">
                  <a16:creationId xmlns:a16="http://schemas.microsoft.com/office/drawing/2014/main" id="{829365B8-7A1A-1B41-AAB5-FBDDC8780B78}"/>
                </a:ext>
              </a:extLst>
            </p:cNvPr>
            <p:cNvSpPr/>
            <p:nvPr/>
          </p:nvSpPr>
          <p:spPr>
            <a:xfrm>
              <a:off x="5511113" y="2842054"/>
              <a:ext cx="2409568" cy="2372498"/>
            </a:xfrm>
            <a:prstGeom prst="triangle">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72D3BA21-C5AB-A247-A844-F911F077E1E3}"/>
                </a:ext>
              </a:extLst>
            </p:cNvPr>
            <p:cNvCxnSpPr/>
            <p:nvPr/>
          </p:nvCxnSpPr>
          <p:spPr>
            <a:xfrm>
              <a:off x="2067697" y="5424617"/>
              <a:ext cx="8056606" cy="0"/>
            </a:xfrm>
            <a:prstGeom prst="line">
              <a:avLst/>
            </a:prstGeom>
            <a:ln w="254000" cap="rnd">
              <a:solidFill>
                <a:srgbClr val="FFC000"/>
              </a:solidFill>
              <a:tailEnd type="none" w="sm" len="sm"/>
            </a:ln>
          </p:spPr>
          <p:style>
            <a:lnRef idx="1">
              <a:schemeClr val="accent1"/>
            </a:lnRef>
            <a:fillRef idx="0">
              <a:schemeClr val="accent1"/>
            </a:fillRef>
            <a:effectRef idx="0">
              <a:schemeClr val="accent1"/>
            </a:effectRef>
            <a:fontRef idx="minor">
              <a:schemeClr val="tx1"/>
            </a:fontRef>
          </p:style>
        </p:cxnSp>
        <p:sp>
          <p:nvSpPr>
            <p:cNvPr id="6" name="Triangle 5">
              <a:extLst>
                <a:ext uri="{FF2B5EF4-FFF2-40B4-BE49-F238E27FC236}">
                  <a16:creationId xmlns:a16="http://schemas.microsoft.com/office/drawing/2014/main" id="{FE464A67-2575-5A4A-ABB4-89B8500B5354}"/>
                </a:ext>
              </a:extLst>
            </p:cNvPr>
            <p:cNvSpPr/>
            <p:nvPr/>
          </p:nvSpPr>
          <p:spPr>
            <a:xfrm>
              <a:off x="2636108" y="3818238"/>
              <a:ext cx="1433384" cy="1396314"/>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2FA8D531-A658-A345-86AC-05B971A54BAE}"/>
                </a:ext>
              </a:extLst>
            </p:cNvPr>
            <p:cNvSpPr/>
            <p:nvPr/>
          </p:nvSpPr>
          <p:spPr>
            <a:xfrm>
              <a:off x="6339016" y="3707028"/>
              <a:ext cx="1581665" cy="1507524"/>
            </a:xfrm>
            <a:prstGeom prst="triangle">
              <a:avLst/>
            </a:prstGeom>
            <a:solidFill>
              <a:schemeClr val="bg2">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1849EF3F-A3FF-2D49-BA79-E126C70821A1}"/>
                </a:ext>
              </a:extLst>
            </p:cNvPr>
            <p:cNvSpPr/>
            <p:nvPr/>
          </p:nvSpPr>
          <p:spPr>
            <a:xfrm>
              <a:off x="3348681" y="1260411"/>
              <a:ext cx="3155092" cy="3954142"/>
            </a:xfrm>
            <a:prstGeom prst="triangle">
              <a:avLst/>
            </a:prstGeom>
            <a:solidFill>
              <a:srgbClr val="00B0F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6F10D822-B427-1B4F-9317-C918238E275A}"/>
                </a:ext>
              </a:extLst>
            </p:cNvPr>
            <p:cNvSpPr/>
            <p:nvPr/>
          </p:nvSpPr>
          <p:spPr>
            <a:xfrm>
              <a:off x="7117492" y="3429001"/>
              <a:ext cx="1742303" cy="1785552"/>
            </a:xfrm>
            <a:prstGeom prst="triangle">
              <a:avLst/>
            </a:prstGeom>
            <a:solidFill>
              <a:schemeClr val="bg2">
                <a:lumMod val="9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4EEBEAE7-49B7-7246-9EC5-2649EC1980C1}"/>
                </a:ext>
              </a:extLst>
            </p:cNvPr>
            <p:cNvSpPr/>
            <p:nvPr/>
          </p:nvSpPr>
          <p:spPr>
            <a:xfrm>
              <a:off x="8031891" y="2928554"/>
              <a:ext cx="2092411" cy="2285997"/>
            </a:xfrm>
            <a:prstGeom prst="triangle">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46175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68BCBF-3990-4143-80BD-C0D4D81DF174}"/>
              </a:ext>
            </a:extLst>
          </p:cNvPr>
          <p:cNvPicPr>
            <a:picLocks noChangeAspect="1"/>
          </p:cNvPicPr>
          <p:nvPr/>
        </p:nvPicPr>
        <p:blipFill>
          <a:blip r:embed="rId3"/>
          <a:stretch>
            <a:fillRect/>
          </a:stretch>
        </p:blipFill>
        <p:spPr>
          <a:xfrm>
            <a:off x="1778712" y="687030"/>
            <a:ext cx="8279688" cy="5114195"/>
          </a:xfrm>
          <a:prstGeom prst="rect">
            <a:avLst/>
          </a:prstGeom>
        </p:spPr>
      </p:pic>
      <p:sp>
        <p:nvSpPr>
          <p:cNvPr id="4" name="Text Box 4">
            <a:extLst>
              <a:ext uri="{FF2B5EF4-FFF2-40B4-BE49-F238E27FC236}">
                <a16:creationId xmlns:a16="http://schemas.microsoft.com/office/drawing/2014/main" id="{0683E438-2432-E742-84BE-6E2CDC6A0637}"/>
              </a:ext>
            </a:extLst>
          </p:cNvPr>
          <p:cNvSpPr txBox="1">
            <a:spLocks noChangeArrowheads="1"/>
          </p:cNvSpPr>
          <p:nvPr/>
        </p:nvSpPr>
        <p:spPr bwMode="auto">
          <a:xfrm>
            <a:off x="5002438" y="6305895"/>
            <a:ext cx="497765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200" dirty="0"/>
              <a:t>The ENCODE Project Consortium 2011. </a:t>
            </a:r>
            <a:r>
              <a:rPr lang="en-US" sz="1200" dirty="0" err="1"/>
              <a:t>doi</a:t>
            </a:r>
            <a:r>
              <a:rPr lang="en-US" sz="1200" dirty="0"/>
              <a:t>: </a:t>
            </a:r>
            <a:r>
              <a:rPr lang="en-US" altLang="en-US" sz="1200" dirty="0"/>
              <a:t>10.1371/journal.pbio.1001046</a:t>
            </a:r>
          </a:p>
        </p:txBody>
      </p:sp>
    </p:spTree>
    <p:extLst>
      <p:ext uri="{BB962C8B-B14F-4D97-AF65-F5344CB8AC3E}">
        <p14:creationId xmlns:p14="http://schemas.microsoft.com/office/powerpoint/2010/main" val="306614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A78793-1832-9B49-9113-B835B0D030F3}"/>
              </a:ext>
            </a:extLst>
          </p:cNvPr>
          <p:cNvSpPr/>
          <p:nvPr/>
        </p:nvSpPr>
        <p:spPr>
          <a:xfrm flipH="1">
            <a:off x="5925312" y="0"/>
            <a:ext cx="4571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Figure 1">
            <a:extLst>
              <a:ext uri="{FF2B5EF4-FFF2-40B4-BE49-F238E27FC236}">
                <a16:creationId xmlns:a16="http://schemas.microsoft.com/office/drawing/2014/main" id="{A4440D16-299D-FB46-BACF-D81EAB2C3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362" y="0"/>
            <a:ext cx="51593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gure 1">
            <a:extLst>
              <a:ext uri="{FF2B5EF4-FFF2-40B4-BE49-F238E27FC236}">
                <a16:creationId xmlns:a16="http://schemas.microsoft.com/office/drawing/2014/main" id="{89C6B370-7E1D-2A4D-A825-31C37E171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790" y="0"/>
            <a:ext cx="52562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524293-41B1-3248-BEC6-E6FFD34E3AAA}"/>
              </a:ext>
            </a:extLst>
          </p:cNvPr>
          <p:cNvSpPr txBox="1"/>
          <p:nvPr/>
        </p:nvSpPr>
        <p:spPr>
          <a:xfrm>
            <a:off x="3964903" y="277586"/>
            <a:ext cx="3920817" cy="584775"/>
          </a:xfrm>
          <a:prstGeom prst="rect">
            <a:avLst/>
          </a:prstGeom>
          <a:noFill/>
        </p:spPr>
        <p:txBody>
          <a:bodyPr wrap="none" rtlCol="0">
            <a:spAutoFit/>
          </a:bodyPr>
          <a:lstStyle/>
          <a:p>
            <a:r>
              <a:rPr lang="en-US" sz="3200" dirty="0" err="1"/>
              <a:t>ChIP</a:t>
            </a:r>
            <a:r>
              <a:rPr lang="en-US" sz="3200" dirty="0"/>
              <a:t>-Chip       </a:t>
            </a:r>
            <a:r>
              <a:rPr lang="en-US" sz="3200" dirty="0" err="1"/>
              <a:t>ChIP</a:t>
            </a:r>
            <a:r>
              <a:rPr lang="en-US" sz="3200" dirty="0"/>
              <a:t>-Seq</a:t>
            </a:r>
          </a:p>
        </p:txBody>
      </p:sp>
      <p:sp>
        <p:nvSpPr>
          <p:cNvPr id="4" name="Block Arc 3">
            <a:extLst>
              <a:ext uri="{FF2B5EF4-FFF2-40B4-BE49-F238E27FC236}">
                <a16:creationId xmlns:a16="http://schemas.microsoft.com/office/drawing/2014/main" id="{6604F68B-3E51-4245-9394-C9625DD5C31D}"/>
              </a:ext>
            </a:extLst>
          </p:cNvPr>
          <p:cNvSpPr/>
          <p:nvPr/>
        </p:nvSpPr>
        <p:spPr>
          <a:xfrm>
            <a:off x="5748703" y="277586"/>
            <a:ext cx="388369" cy="416008"/>
          </a:xfrm>
          <a:prstGeom prst="blockArc">
            <a:avLst>
              <a:gd name="adj1" fmla="val 10800000"/>
              <a:gd name="adj2" fmla="val 0"/>
              <a:gd name="adj3" fmla="val 5186"/>
            </a:avLst>
          </a:prstGeom>
          <a:ln>
            <a:noFill/>
          </a:ln>
          <a:effectLst>
            <a:glow rad="12700">
              <a:schemeClr val="accent4">
                <a:satMod val="175000"/>
                <a:alpha val="49000"/>
              </a:schemeClr>
            </a:glow>
          </a:effectLst>
          <a:scene3d>
            <a:camera prst="orthographicFront"/>
            <a:lightRig rig="threePt" dir="t">
              <a:rot lat="0" lon="0" rev="27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lock Arc 13">
            <a:extLst>
              <a:ext uri="{FF2B5EF4-FFF2-40B4-BE49-F238E27FC236}">
                <a16:creationId xmlns:a16="http://schemas.microsoft.com/office/drawing/2014/main" id="{A9AA6E0C-2302-B843-8364-9766F3121144}"/>
              </a:ext>
            </a:extLst>
          </p:cNvPr>
          <p:cNvSpPr/>
          <p:nvPr/>
        </p:nvSpPr>
        <p:spPr>
          <a:xfrm>
            <a:off x="5748703" y="1808124"/>
            <a:ext cx="388369" cy="416008"/>
          </a:xfrm>
          <a:prstGeom prst="blockArc">
            <a:avLst>
              <a:gd name="adj1" fmla="val 10800000"/>
              <a:gd name="adj2" fmla="val 0"/>
              <a:gd name="adj3" fmla="val 5186"/>
            </a:avLst>
          </a:prstGeom>
          <a:ln>
            <a:noFill/>
          </a:ln>
          <a:effectLst>
            <a:glow rad="12700">
              <a:schemeClr val="accent4">
                <a:satMod val="175000"/>
                <a:alpha val="49000"/>
              </a:schemeClr>
            </a:glow>
          </a:effectLst>
          <a:scene3d>
            <a:camera prst="orthographicFront"/>
            <a:lightRig rig="threePt" dir="t">
              <a:rot lat="0" lon="0" rev="27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Block Arc 14">
            <a:extLst>
              <a:ext uri="{FF2B5EF4-FFF2-40B4-BE49-F238E27FC236}">
                <a16:creationId xmlns:a16="http://schemas.microsoft.com/office/drawing/2014/main" id="{418B2ECF-0202-BF49-8EAD-DED7EBE1A320}"/>
              </a:ext>
            </a:extLst>
          </p:cNvPr>
          <p:cNvSpPr/>
          <p:nvPr/>
        </p:nvSpPr>
        <p:spPr>
          <a:xfrm>
            <a:off x="5748703" y="2573393"/>
            <a:ext cx="388369" cy="416008"/>
          </a:xfrm>
          <a:prstGeom prst="blockArc">
            <a:avLst>
              <a:gd name="adj1" fmla="val 10800000"/>
              <a:gd name="adj2" fmla="val 0"/>
              <a:gd name="adj3" fmla="val 5186"/>
            </a:avLst>
          </a:prstGeom>
          <a:ln>
            <a:noFill/>
          </a:ln>
          <a:effectLst>
            <a:glow rad="12700">
              <a:schemeClr val="accent4">
                <a:satMod val="175000"/>
                <a:alpha val="49000"/>
              </a:schemeClr>
            </a:glow>
          </a:effectLst>
          <a:scene3d>
            <a:camera prst="orthographicFront"/>
            <a:lightRig rig="threePt" dir="t">
              <a:rot lat="0" lon="0" rev="27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Block Arc 15">
            <a:extLst>
              <a:ext uri="{FF2B5EF4-FFF2-40B4-BE49-F238E27FC236}">
                <a16:creationId xmlns:a16="http://schemas.microsoft.com/office/drawing/2014/main" id="{CE64F72C-8B75-2646-AA23-E4B51DF0D784}"/>
              </a:ext>
            </a:extLst>
          </p:cNvPr>
          <p:cNvSpPr/>
          <p:nvPr/>
        </p:nvSpPr>
        <p:spPr>
          <a:xfrm>
            <a:off x="5748703" y="3338662"/>
            <a:ext cx="388369" cy="416008"/>
          </a:xfrm>
          <a:prstGeom prst="blockArc">
            <a:avLst>
              <a:gd name="adj1" fmla="val 10800000"/>
              <a:gd name="adj2" fmla="val 0"/>
              <a:gd name="adj3" fmla="val 5186"/>
            </a:avLst>
          </a:prstGeom>
          <a:ln>
            <a:noFill/>
          </a:ln>
          <a:effectLst>
            <a:glow rad="12700">
              <a:schemeClr val="accent4">
                <a:satMod val="175000"/>
                <a:alpha val="49000"/>
              </a:schemeClr>
            </a:glow>
          </a:effectLst>
          <a:scene3d>
            <a:camera prst="orthographicFront"/>
            <a:lightRig rig="threePt" dir="t">
              <a:rot lat="0" lon="0" rev="27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Block Arc 16">
            <a:extLst>
              <a:ext uri="{FF2B5EF4-FFF2-40B4-BE49-F238E27FC236}">
                <a16:creationId xmlns:a16="http://schemas.microsoft.com/office/drawing/2014/main" id="{8A5B562A-9E7D-5940-BFF1-D199C549ABEF}"/>
              </a:ext>
            </a:extLst>
          </p:cNvPr>
          <p:cNvSpPr/>
          <p:nvPr/>
        </p:nvSpPr>
        <p:spPr>
          <a:xfrm>
            <a:off x="5748703" y="4103931"/>
            <a:ext cx="388369" cy="416008"/>
          </a:xfrm>
          <a:prstGeom prst="blockArc">
            <a:avLst>
              <a:gd name="adj1" fmla="val 10800000"/>
              <a:gd name="adj2" fmla="val 0"/>
              <a:gd name="adj3" fmla="val 5186"/>
            </a:avLst>
          </a:prstGeom>
          <a:ln>
            <a:noFill/>
          </a:ln>
          <a:effectLst>
            <a:glow rad="12700">
              <a:schemeClr val="accent4">
                <a:satMod val="175000"/>
                <a:alpha val="49000"/>
              </a:schemeClr>
            </a:glow>
          </a:effectLst>
          <a:scene3d>
            <a:camera prst="orthographicFront"/>
            <a:lightRig rig="threePt" dir="t">
              <a:rot lat="0" lon="0" rev="27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lock Arc 17">
            <a:extLst>
              <a:ext uri="{FF2B5EF4-FFF2-40B4-BE49-F238E27FC236}">
                <a16:creationId xmlns:a16="http://schemas.microsoft.com/office/drawing/2014/main" id="{03B5E21D-9272-9A4A-8D7B-DA523B329E49}"/>
              </a:ext>
            </a:extLst>
          </p:cNvPr>
          <p:cNvSpPr/>
          <p:nvPr/>
        </p:nvSpPr>
        <p:spPr>
          <a:xfrm>
            <a:off x="5748703" y="4869200"/>
            <a:ext cx="388369" cy="416008"/>
          </a:xfrm>
          <a:prstGeom prst="blockArc">
            <a:avLst>
              <a:gd name="adj1" fmla="val 10800000"/>
              <a:gd name="adj2" fmla="val 0"/>
              <a:gd name="adj3" fmla="val 5186"/>
            </a:avLst>
          </a:prstGeom>
          <a:ln>
            <a:noFill/>
          </a:ln>
          <a:effectLst>
            <a:glow rad="12700">
              <a:schemeClr val="accent4">
                <a:satMod val="175000"/>
                <a:alpha val="49000"/>
              </a:schemeClr>
            </a:glow>
          </a:effectLst>
          <a:scene3d>
            <a:camera prst="orthographicFront"/>
            <a:lightRig rig="threePt" dir="t">
              <a:rot lat="0" lon="0" rev="27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Block Arc 18">
            <a:extLst>
              <a:ext uri="{FF2B5EF4-FFF2-40B4-BE49-F238E27FC236}">
                <a16:creationId xmlns:a16="http://schemas.microsoft.com/office/drawing/2014/main" id="{1931556A-A654-2744-8FF2-A4BE6D9BF5A5}"/>
              </a:ext>
            </a:extLst>
          </p:cNvPr>
          <p:cNvSpPr/>
          <p:nvPr/>
        </p:nvSpPr>
        <p:spPr>
          <a:xfrm>
            <a:off x="5748703" y="5634469"/>
            <a:ext cx="388369" cy="416008"/>
          </a:xfrm>
          <a:prstGeom prst="blockArc">
            <a:avLst>
              <a:gd name="adj1" fmla="val 10800000"/>
              <a:gd name="adj2" fmla="val 0"/>
              <a:gd name="adj3" fmla="val 5186"/>
            </a:avLst>
          </a:prstGeom>
          <a:ln>
            <a:noFill/>
          </a:ln>
          <a:effectLst>
            <a:glow rad="12700">
              <a:schemeClr val="accent4">
                <a:satMod val="175000"/>
                <a:alpha val="49000"/>
              </a:schemeClr>
            </a:glow>
          </a:effectLst>
          <a:scene3d>
            <a:camera prst="orthographicFront"/>
            <a:lightRig rig="threePt" dir="t">
              <a:rot lat="0" lon="0" rev="27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Block Arc 19">
            <a:extLst>
              <a:ext uri="{FF2B5EF4-FFF2-40B4-BE49-F238E27FC236}">
                <a16:creationId xmlns:a16="http://schemas.microsoft.com/office/drawing/2014/main" id="{B07EA245-61C3-6B46-92E0-521B544D9427}"/>
              </a:ext>
            </a:extLst>
          </p:cNvPr>
          <p:cNvSpPr/>
          <p:nvPr/>
        </p:nvSpPr>
        <p:spPr>
          <a:xfrm>
            <a:off x="5748703" y="6399734"/>
            <a:ext cx="388369" cy="416008"/>
          </a:xfrm>
          <a:prstGeom prst="blockArc">
            <a:avLst>
              <a:gd name="adj1" fmla="val 10800000"/>
              <a:gd name="adj2" fmla="val 0"/>
              <a:gd name="adj3" fmla="val 5186"/>
            </a:avLst>
          </a:prstGeom>
          <a:ln>
            <a:noFill/>
          </a:ln>
          <a:effectLst>
            <a:glow rad="12700">
              <a:schemeClr val="accent4">
                <a:satMod val="175000"/>
                <a:alpha val="49000"/>
              </a:schemeClr>
            </a:glow>
          </a:effectLst>
          <a:scene3d>
            <a:camera prst="orthographicFront"/>
            <a:lightRig rig="threePt" dir="t">
              <a:rot lat="0" lon="0" rev="27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Block Arc 20">
            <a:extLst>
              <a:ext uri="{FF2B5EF4-FFF2-40B4-BE49-F238E27FC236}">
                <a16:creationId xmlns:a16="http://schemas.microsoft.com/office/drawing/2014/main" id="{7E9A6176-2111-6C45-90AE-2ACA19DD85AC}"/>
              </a:ext>
            </a:extLst>
          </p:cNvPr>
          <p:cNvSpPr/>
          <p:nvPr/>
        </p:nvSpPr>
        <p:spPr>
          <a:xfrm>
            <a:off x="5748703" y="1042855"/>
            <a:ext cx="388369" cy="416008"/>
          </a:xfrm>
          <a:prstGeom prst="blockArc">
            <a:avLst>
              <a:gd name="adj1" fmla="val 10800000"/>
              <a:gd name="adj2" fmla="val 0"/>
              <a:gd name="adj3" fmla="val 5186"/>
            </a:avLst>
          </a:prstGeom>
          <a:ln>
            <a:noFill/>
          </a:ln>
          <a:effectLst>
            <a:glow rad="12700">
              <a:schemeClr val="accent4">
                <a:satMod val="175000"/>
                <a:alpha val="49000"/>
              </a:schemeClr>
            </a:glow>
          </a:effectLst>
          <a:scene3d>
            <a:camera prst="orthographicFront"/>
            <a:lightRig rig="threePt" dir="t">
              <a:rot lat="0" lon="0" rev="27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CBBE6368-A32A-9A4F-BD2A-E187A883ECF5}"/>
              </a:ext>
            </a:extLst>
          </p:cNvPr>
          <p:cNvSpPr/>
          <p:nvPr/>
        </p:nvSpPr>
        <p:spPr>
          <a:xfrm>
            <a:off x="1544837" y="6509322"/>
            <a:ext cx="4267775" cy="307777"/>
          </a:xfrm>
          <a:prstGeom prst="rect">
            <a:avLst/>
          </a:prstGeom>
        </p:spPr>
        <p:txBody>
          <a:bodyPr wrap="square">
            <a:spAutoFit/>
          </a:bodyPr>
          <a:lstStyle/>
          <a:p>
            <a:r>
              <a:rPr lang="en-US" sz="1400" dirty="0" err="1"/>
              <a:t>Sandmann</a:t>
            </a:r>
            <a:r>
              <a:rPr lang="en-US" sz="1400" dirty="0"/>
              <a:t> </a:t>
            </a:r>
            <a:r>
              <a:rPr lang="en-US" sz="1400" dirty="0" err="1"/>
              <a:t>et.al</a:t>
            </a:r>
            <a:r>
              <a:rPr lang="en-US" sz="1400" dirty="0"/>
              <a:t>., 2006. </a:t>
            </a:r>
            <a:r>
              <a:rPr lang="en-US" sz="1400" dirty="0" err="1"/>
              <a:t>doi</a:t>
            </a:r>
            <a:r>
              <a:rPr lang="en-US" sz="1400" dirty="0"/>
              <a:t>: 10.1038/nprot.2006.383</a:t>
            </a:r>
          </a:p>
        </p:txBody>
      </p:sp>
      <p:sp>
        <p:nvSpPr>
          <p:cNvPr id="6" name="Rectangle 5">
            <a:extLst>
              <a:ext uri="{FF2B5EF4-FFF2-40B4-BE49-F238E27FC236}">
                <a16:creationId xmlns:a16="http://schemas.microsoft.com/office/drawing/2014/main" id="{BEF15598-64AC-8442-8839-CFACA28F836C}"/>
              </a:ext>
            </a:extLst>
          </p:cNvPr>
          <p:cNvSpPr/>
          <p:nvPr/>
        </p:nvSpPr>
        <p:spPr>
          <a:xfrm>
            <a:off x="6313681" y="6507965"/>
            <a:ext cx="2541208" cy="307777"/>
          </a:xfrm>
          <a:prstGeom prst="rect">
            <a:avLst/>
          </a:prstGeom>
        </p:spPr>
        <p:txBody>
          <a:bodyPr wrap="none">
            <a:spAutoFit/>
          </a:bodyPr>
          <a:lstStyle/>
          <a:p>
            <a:r>
              <a:rPr lang="en-US" sz="1400" dirty="0"/>
              <a:t>Park 2009. </a:t>
            </a:r>
            <a:r>
              <a:rPr lang="en-US" sz="1400" b="0" i="0" dirty="0">
                <a:solidFill>
                  <a:srgbClr val="222222"/>
                </a:solidFill>
                <a:effectLst/>
                <a:latin typeface="-apple-system"/>
              </a:rPr>
              <a:t>doi:10.1038/nrg2641</a:t>
            </a:r>
            <a:endParaRPr lang="en-US" sz="1400" dirty="0"/>
          </a:p>
        </p:txBody>
      </p:sp>
    </p:spTree>
    <p:extLst>
      <p:ext uri="{BB962C8B-B14F-4D97-AF65-F5344CB8AC3E}">
        <p14:creationId xmlns:p14="http://schemas.microsoft.com/office/powerpoint/2010/main" val="549384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6E27CAD-1D3C-7244-8E1D-550FA3AAA62E}"/>
              </a:ext>
            </a:extLst>
          </p:cNvPr>
          <p:cNvGrpSpPr/>
          <p:nvPr/>
        </p:nvGrpSpPr>
        <p:grpSpPr>
          <a:xfrm>
            <a:off x="2019298" y="0"/>
            <a:ext cx="10172702" cy="6849762"/>
            <a:chOff x="1009648" y="0"/>
            <a:chExt cx="10172702" cy="6849762"/>
          </a:xfrm>
        </p:grpSpPr>
        <p:pic>
          <p:nvPicPr>
            <p:cNvPr id="5" name="Picture 4">
              <a:extLst>
                <a:ext uri="{FF2B5EF4-FFF2-40B4-BE49-F238E27FC236}">
                  <a16:creationId xmlns:a16="http://schemas.microsoft.com/office/drawing/2014/main" id="{4FA1474B-1C0E-2248-BF6F-BB87591AE79B}"/>
                </a:ext>
              </a:extLst>
            </p:cNvPr>
            <p:cNvPicPr>
              <a:picLocks noChangeAspect="1"/>
            </p:cNvPicPr>
            <p:nvPr/>
          </p:nvPicPr>
          <p:blipFill rotWithShape="1">
            <a:blip r:embed="rId3"/>
            <a:srcRect l="1454" r="1454"/>
            <a:stretch/>
          </p:blipFill>
          <p:spPr>
            <a:xfrm>
              <a:off x="1009648" y="0"/>
              <a:ext cx="10172701" cy="1663700"/>
            </a:xfrm>
            <a:prstGeom prst="rect">
              <a:avLst/>
            </a:prstGeom>
          </p:spPr>
        </p:pic>
        <p:pic>
          <p:nvPicPr>
            <p:cNvPr id="4" name="Picture 3">
              <a:extLst>
                <a:ext uri="{FF2B5EF4-FFF2-40B4-BE49-F238E27FC236}">
                  <a16:creationId xmlns:a16="http://schemas.microsoft.com/office/drawing/2014/main" id="{CCA064B1-4482-984C-928F-27B5A974D980}"/>
                </a:ext>
              </a:extLst>
            </p:cNvPr>
            <p:cNvPicPr>
              <a:picLocks noChangeAspect="1"/>
            </p:cNvPicPr>
            <p:nvPr/>
          </p:nvPicPr>
          <p:blipFill rotWithShape="1">
            <a:blip r:embed="rId4"/>
            <a:srcRect t="4064"/>
            <a:stretch/>
          </p:blipFill>
          <p:spPr>
            <a:xfrm>
              <a:off x="1009650" y="1622854"/>
              <a:ext cx="10172700" cy="5226908"/>
            </a:xfrm>
            <a:prstGeom prst="rect">
              <a:avLst/>
            </a:prstGeom>
          </p:spPr>
        </p:pic>
        <p:sp>
          <p:nvSpPr>
            <p:cNvPr id="9" name="Freeform 8">
              <a:extLst>
                <a:ext uri="{FF2B5EF4-FFF2-40B4-BE49-F238E27FC236}">
                  <a16:creationId xmlns:a16="http://schemas.microsoft.com/office/drawing/2014/main" id="{5D0B8A87-C4FF-1B49-9B24-AC4545C71EFC}"/>
                </a:ext>
              </a:extLst>
            </p:cNvPr>
            <p:cNvSpPr/>
            <p:nvPr/>
          </p:nvSpPr>
          <p:spPr>
            <a:xfrm>
              <a:off x="6376086" y="1128584"/>
              <a:ext cx="642552" cy="510746"/>
            </a:xfrm>
            <a:custGeom>
              <a:avLst/>
              <a:gdLst>
                <a:gd name="connsiteX0" fmla="*/ 642552 w 642552"/>
                <a:gd name="connsiteY0" fmla="*/ 0 h 510746"/>
                <a:gd name="connsiteX1" fmla="*/ 131806 w 642552"/>
                <a:gd name="connsiteY1" fmla="*/ 230659 h 510746"/>
                <a:gd name="connsiteX2" fmla="*/ 0 w 642552"/>
                <a:gd name="connsiteY2" fmla="*/ 510746 h 510746"/>
              </a:gdLst>
              <a:ahLst/>
              <a:cxnLst>
                <a:cxn ang="0">
                  <a:pos x="connsiteX0" y="connsiteY0"/>
                </a:cxn>
                <a:cxn ang="0">
                  <a:pos x="connsiteX1" y="connsiteY1"/>
                </a:cxn>
                <a:cxn ang="0">
                  <a:pos x="connsiteX2" y="connsiteY2"/>
                </a:cxn>
              </a:cxnLst>
              <a:rect l="l" t="t" r="r" b="b"/>
              <a:pathLst>
                <a:path w="642552" h="510746">
                  <a:moveTo>
                    <a:pt x="642552" y="0"/>
                  </a:moveTo>
                  <a:cubicBezTo>
                    <a:pt x="440725" y="72767"/>
                    <a:pt x="238898" y="145535"/>
                    <a:pt x="131806" y="230659"/>
                  </a:cubicBezTo>
                  <a:cubicBezTo>
                    <a:pt x="24714" y="315783"/>
                    <a:pt x="12357" y="413264"/>
                    <a:pt x="0" y="510746"/>
                  </a:cubicBezTo>
                </a:path>
              </a:pathLst>
            </a:custGeom>
            <a:noFill/>
            <a:ln w="9525">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26732B6B-F469-DF4D-B97B-7B7A760993E0}"/>
                </a:ext>
              </a:extLst>
            </p:cNvPr>
            <p:cNvSpPr/>
            <p:nvPr/>
          </p:nvSpPr>
          <p:spPr>
            <a:xfrm flipH="1">
              <a:off x="8159577" y="1124465"/>
              <a:ext cx="847117" cy="510746"/>
            </a:xfrm>
            <a:custGeom>
              <a:avLst/>
              <a:gdLst>
                <a:gd name="connsiteX0" fmla="*/ 642552 w 642552"/>
                <a:gd name="connsiteY0" fmla="*/ 0 h 510746"/>
                <a:gd name="connsiteX1" fmla="*/ 131806 w 642552"/>
                <a:gd name="connsiteY1" fmla="*/ 230659 h 510746"/>
                <a:gd name="connsiteX2" fmla="*/ 0 w 642552"/>
                <a:gd name="connsiteY2" fmla="*/ 510746 h 510746"/>
              </a:gdLst>
              <a:ahLst/>
              <a:cxnLst>
                <a:cxn ang="0">
                  <a:pos x="connsiteX0" y="connsiteY0"/>
                </a:cxn>
                <a:cxn ang="0">
                  <a:pos x="connsiteX1" y="connsiteY1"/>
                </a:cxn>
                <a:cxn ang="0">
                  <a:pos x="connsiteX2" y="connsiteY2"/>
                </a:cxn>
              </a:cxnLst>
              <a:rect l="l" t="t" r="r" b="b"/>
              <a:pathLst>
                <a:path w="642552" h="510746">
                  <a:moveTo>
                    <a:pt x="642552" y="0"/>
                  </a:moveTo>
                  <a:cubicBezTo>
                    <a:pt x="440725" y="72767"/>
                    <a:pt x="238898" y="145535"/>
                    <a:pt x="131806" y="230659"/>
                  </a:cubicBezTo>
                  <a:cubicBezTo>
                    <a:pt x="24714" y="315783"/>
                    <a:pt x="12357" y="413264"/>
                    <a:pt x="0" y="510746"/>
                  </a:cubicBezTo>
                </a:path>
              </a:pathLst>
            </a:custGeom>
            <a:noFill/>
            <a:ln w="9525">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4EF87112-34B4-5D4D-A9EB-C3F1955B9259}"/>
                </a:ext>
              </a:extLst>
            </p:cNvPr>
            <p:cNvSpPr/>
            <p:nvPr/>
          </p:nvSpPr>
          <p:spPr>
            <a:xfrm>
              <a:off x="8526162" y="247135"/>
              <a:ext cx="2570206" cy="1276865"/>
            </a:xfrm>
            <a:custGeom>
              <a:avLst/>
              <a:gdLst>
                <a:gd name="connsiteX0" fmla="*/ 0 w 2570206"/>
                <a:gd name="connsiteY0" fmla="*/ 0 h 1276865"/>
                <a:gd name="connsiteX1" fmla="*/ 2463114 w 2570206"/>
                <a:gd name="connsiteY1" fmla="*/ 0 h 1276865"/>
                <a:gd name="connsiteX2" fmla="*/ 2463114 w 2570206"/>
                <a:gd name="connsiteY2" fmla="*/ 337752 h 1276865"/>
                <a:gd name="connsiteX3" fmla="*/ 2570206 w 2570206"/>
                <a:gd name="connsiteY3" fmla="*/ 337752 h 1276865"/>
                <a:gd name="connsiteX4" fmla="*/ 2570206 w 2570206"/>
                <a:gd name="connsiteY4" fmla="*/ 1276865 h 1276865"/>
                <a:gd name="connsiteX5" fmla="*/ 823784 w 2570206"/>
                <a:gd name="connsiteY5" fmla="*/ 1276865 h 1276865"/>
                <a:gd name="connsiteX6" fmla="*/ 823784 w 2570206"/>
                <a:gd name="connsiteY6" fmla="*/ 1054444 h 1276865"/>
                <a:gd name="connsiteX7" fmla="*/ 304800 w 2570206"/>
                <a:gd name="connsiteY7" fmla="*/ 1054444 h 1276865"/>
                <a:gd name="connsiteX8" fmla="*/ 304800 w 2570206"/>
                <a:gd name="connsiteY8" fmla="*/ 885568 h 1276865"/>
                <a:gd name="connsiteX9" fmla="*/ 823784 w 2570206"/>
                <a:gd name="connsiteY9" fmla="*/ 885568 h 1276865"/>
                <a:gd name="connsiteX10" fmla="*/ 823784 w 2570206"/>
                <a:gd name="connsiteY10" fmla="*/ 370703 h 1276865"/>
                <a:gd name="connsiteX11" fmla="*/ 0 w 2570206"/>
                <a:gd name="connsiteY11" fmla="*/ 370703 h 127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0206" h="1276865">
                  <a:moveTo>
                    <a:pt x="0" y="0"/>
                  </a:moveTo>
                  <a:lnTo>
                    <a:pt x="2463114" y="0"/>
                  </a:lnTo>
                  <a:lnTo>
                    <a:pt x="2463114" y="337752"/>
                  </a:lnTo>
                  <a:lnTo>
                    <a:pt x="2570206" y="337752"/>
                  </a:lnTo>
                  <a:lnTo>
                    <a:pt x="2570206" y="1276865"/>
                  </a:lnTo>
                  <a:lnTo>
                    <a:pt x="823784" y="1276865"/>
                  </a:lnTo>
                  <a:lnTo>
                    <a:pt x="823784" y="1054444"/>
                  </a:lnTo>
                  <a:lnTo>
                    <a:pt x="304800" y="1054444"/>
                  </a:lnTo>
                  <a:lnTo>
                    <a:pt x="304800" y="885568"/>
                  </a:lnTo>
                  <a:lnTo>
                    <a:pt x="823784" y="885568"/>
                  </a:lnTo>
                  <a:lnTo>
                    <a:pt x="823784" y="370703"/>
                  </a:lnTo>
                  <a:lnTo>
                    <a:pt x="0" y="37070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7" name="Rectangle 16">
            <a:extLst>
              <a:ext uri="{FF2B5EF4-FFF2-40B4-BE49-F238E27FC236}">
                <a16:creationId xmlns:a16="http://schemas.microsoft.com/office/drawing/2014/main" id="{F1AF3D3F-F562-D943-BB6E-4434024C7C87}"/>
              </a:ext>
            </a:extLst>
          </p:cNvPr>
          <p:cNvSpPr/>
          <p:nvPr/>
        </p:nvSpPr>
        <p:spPr>
          <a:xfrm>
            <a:off x="0" y="0"/>
            <a:ext cx="2019298" cy="6858000"/>
          </a:xfrm>
          <a:prstGeom prst="rect">
            <a:avLst/>
          </a:prstGeom>
          <a:solidFill>
            <a:srgbClr val="E8EC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i="0" dirty="0">
                <a:solidFill>
                  <a:srgbClr val="000000"/>
                </a:solidFill>
                <a:effectLst/>
                <a:latin typeface="Helvetica Neue" panose="02000503000000020004" pitchFamily="2" charset="0"/>
              </a:rPr>
              <a:t>ChIP-seq Data Processing Pipeline from ENCODE project</a:t>
            </a:r>
          </a:p>
          <a:p>
            <a:pPr algn="r"/>
            <a:endParaRPr lang="en-US" sz="2400" dirty="0"/>
          </a:p>
        </p:txBody>
      </p:sp>
      <p:sp>
        <p:nvSpPr>
          <p:cNvPr id="7" name="Rectangle 6">
            <a:extLst>
              <a:ext uri="{FF2B5EF4-FFF2-40B4-BE49-F238E27FC236}">
                <a16:creationId xmlns:a16="http://schemas.microsoft.com/office/drawing/2014/main" id="{F55FA1CD-2968-F64A-A2A2-9A319AA891C1}"/>
              </a:ext>
            </a:extLst>
          </p:cNvPr>
          <p:cNvSpPr/>
          <p:nvPr/>
        </p:nvSpPr>
        <p:spPr>
          <a:xfrm>
            <a:off x="2155410" y="6229176"/>
            <a:ext cx="6101478" cy="369332"/>
          </a:xfrm>
          <a:prstGeom prst="rect">
            <a:avLst/>
          </a:prstGeom>
        </p:spPr>
        <p:txBody>
          <a:bodyPr wrap="none">
            <a:spAutoFit/>
          </a:bodyPr>
          <a:lstStyle/>
          <a:p>
            <a:r>
              <a:rPr lang="en-US" dirty="0">
                <a:hlinkClick r:id="rId5"/>
              </a:rPr>
              <a:t>https://www.encodeproject.org/chip-seq/transcription_factor/</a:t>
            </a:r>
            <a:endParaRPr lang="en-US" dirty="0"/>
          </a:p>
        </p:txBody>
      </p:sp>
      <p:grpSp>
        <p:nvGrpSpPr>
          <p:cNvPr id="19" name="Group 18">
            <a:extLst>
              <a:ext uri="{FF2B5EF4-FFF2-40B4-BE49-F238E27FC236}">
                <a16:creationId xmlns:a16="http://schemas.microsoft.com/office/drawing/2014/main" id="{A9F92FC2-71DE-6544-8C6B-A5FF446AB155}"/>
              </a:ext>
            </a:extLst>
          </p:cNvPr>
          <p:cNvGrpSpPr/>
          <p:nvPr/>
        </p:nvGrpSpPr>
        <p:grpSpPr>
          <a:xfrm>
            <a:off x="154248" y="5700365"/>
            <a:ext cx="1710802" cy="856076"/>
            <a:chOff x="2067697" y="1260411"/>
            <a:chExt cx="8056606" cy="4031482"/>
          </a:xfrm>
        </p:grpSpPr>
        <p:sp>
          <p:nvSpPr>
            <p:cNvPr id="20" name="Triangle 19">
              <a:extLst>
                <a:ext uri="{FF2B5EF4-FFF2-40B4-BE49-F238E27FC236}">
                  <a16:creationId xmlns:a16="http://schemas.microsoft.com/office/drawing/2014/main" id="{8630494C-45C8-A44C-81AD-7B66F383905F}"/>
                </a:ext>
              </a:extLst>
            </p:cNvPr>
            <p:cNvSpPr/>
            <p:nvPr/>
          </p:nvSpPr>
          <p:spPr>
            <a:xfrm>
              <a:off x="5511113" y="2842054"/>
              <a:ext cx="2409568" cy="2372498"/>
            </a:xfrm>
            <a:prstGeom prst="triangle">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5DD2F8B2-1496-9442-84D3-B7166E7C4C83}"/>
                </a:ext>
              </a:extLst>
            </p:cNvPr>
            <p:cNvCxnSpPr/>
            <p:nvPr/>
          </p:nvCxnSpPr>
          <p:spPr>
            <a:xfrm>
              <a:off x="2067697" y="5291893"/>
              <a:ext cx="8056606" cy="0"/>
            </a:xfrm>
            <a:prstGeom prst="line">
              <a:avLst/>
            </a:prstGeom>
            <a:ln w="63500" cap="rnd">
              <a:solidFill>
                <a:srgbClr val="FFC000"/>
              </a:solidFill>
              <a:tailEnd type="none" w="sm" len="sm"/>
            </a:ln>
          </p:spPr>
          <p:style>
            <a:lnRef idx="1">
              <a:schemeClr val="accent1"/>
            </a:lnRef>
            <a:fillRef idx="0">
              <a:schemeClr val="accent1"/>
            </a:fillRef>
            <a:effectRef idx="0">
              <a:schemeClr val="accent1"/>
            </a:effectRef>
            <a:fontRef idx="minor">
              <a:schemeClr val="tx1"/>
            </a:fontRef>
          </p:style>
        </p:cxnSp>
        <p:sp>
          <p:nvSpPr>
            <p:cNvPr id="22" name="Triangle 21">
              <a:extLst>
                <a:ext uri="{FF2B5EF4-FFF2-40B4-BE49-F238E27FC236}">
                  <a16:creationId xmlns:a16="http://schemas.microsoft.com/office/drawing/2014/main" id="{A2B6BD3E-1679-304E-AB50-29D518C7C84F}"/>
                </a:ext>
              </a:extLst>
            </p:cNvPr>
            <p:cNvSpPr/>
            <p:nvPr/>
          </p:nvSpPr>
          <p:spPr>
            <a:xfrm>
              <a:off x="2636108" y="3818238"/>
              <a:ext cx="1433384" cy="1396314"/>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B9C66107-CCFF-304D-B8BC-CF955C0CE2D8}"/>
                </a:ext>
              </a:extLst>
            </p:cNvPr>
            <p:cNvSpPr/>
            <p:nvPr/>
          </p:nvSpPr>
          <p:spPr>
            <a:xfrm>
              <a:off x="6339016" y="3707028"/>
              <a:ext cx="1581665" cy="1507524"/>
            </a:xfrm>
            <a:prstGeom prst="triangle">
              <a:avLst/>
            </a:prstGeom>
            <a:solidFill>
              <a:schemeClr val="bg2">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iangle 23">
              <a:extLst>
                <a:ext uri="{FF2B5EF4-FFF2-40B4-BE49-F238E27FC236}">
                  <a16:creationId xmlns:a16="http://schemas.microsoft.com/office/drawing/2014/main" id="{241EA9D0-D916-BC48-A013-CF37428F6390}"/>
                </a:ext>
              </a:extLst>
            </p:cNvPr>
            <p:cNvSpPr/>
            <p:nvPr/>
          </p:nvSpPr>
          <p:spPr>
            <a:xfrm>
              <a:off x="3348681" y="1260411"/>
              <a:ext cx="3155092" cy="3954142"/>
            </a:xfrm>
            <a:prstGeom prst="triangle">
              <a:avLst/>
            </a:prstGeom>
            <a:solidFill>
              <a:srgbClr val="00B0F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a:extLst>
                <a:ext uri="{FF2B5EF4-FFF2-40B4-BE49-F238E27FC236}">
                  <a16:creationId xmlns:a16="http://schemas.microsoft.com/office/drawing/2014/main" id="{790D922E-677C-8A4C-935A-DE12397346A3}"/>
                </a:ext>
              </a:extLst>
            </p:cNvPr>
            <p:cNvSpPr/>
            <p:nvPr/>
          </p:nvSpPr>
          <p:spPr>
            <a:xfrm>
              <a:off x="7117492" y="3429001"/>
              <a:ext cx="1742303" cy="1785552"/>
            </a:xfrm>
            <a:prstGeom prst="triangle">
              <a:avLst/>
            </a:prstGeom>
            <a:solidFill>
              <a:schemeClr val="bg2">
                <a:lumMod val="9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a:extLst>
                <a:ext uri="{FF2B5EF4-FFF2-40B4-BE49-F238E27FC236}">
                  <a16:creationId xmlns:a16="http://schemas.microsoft.com/office/drawing/2014/main" id="{032D868D-AFA5-3F43-858B-9AFF4E60B9BF}"/>
                </a:ext>
              </a:extLst>
            </p:cNvPr>
            <p:cNvSpPr/>
            <p:nvPr/>
          </p:nvSpPr>
          <p:spPr>
            <a:xfrm>
              <a:off x="8031891" y="2928554"/>
              <a:ext cx="2092411" cy="2285997"/>
            </a:xfrm>
            <a:prstGeom prst="triangle">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3605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7D3C21A3-3E61-684D-AB8A-7907EC1CA2B9}"/>
              </a:ext>
            </a:extLst>
          </p:cNvPr>
          <p:cNvGrpSpPr/>
          <p:nvPr/>
        </p:nvGrpSpPr>
        <p:grpSpPr>
          <a:xfrm>
            <a:off x="542883" y="321734"/>
            <a:ext cx="7522125" cy="1135737"/>
            <a:chOff x="542883" y="321734"/>
            <a:chExt cx="7522125" cy="1135737"/>
          </a:xfrm>
        </p:grpSpPr>
        <p:sp>
          <p:nvSpPr>
            <p:cNvPr id="3" name="Rectangle 2">
              <a:extLst>
                <a:ext uri="{FF2B5EF4-FFF2-40B4-BE49-F238E27FC236}">
                  <a16:creationId xmlns:a16="http://schemas.microsoft.com/office/drawing/2014/main" id="{48B665B8-6331-C446-9089-36465B2A5EBE}"/>
                </a:ext>
              </a:extLst>
            </p:cNvPr>
            <p:cNvSpPr/>
            <p:nvPr/>
          </p:nvSpPr>
          <p:spPr>
            <a:xfrm>
              <a:off x="643467" y="321734"/>
              <a:ext cx="7421541"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rgbClr val="4B85FF"/>
                  </a:solidFill>
                  <a:latin typeface="Copperplate Gothic Bold" panose="020E0705020206020404" pitchFamily="34" charset="77"/>
                  <a:ea typeface="+mj-ea"/>
                  <a:cs typeface="+mj-cs"/>
                </a:rPr>
                <a:t>Why we need an annotation </a:t>
              </a:r>
              <a:r>
                <a:rPr lang="en-US" sz="3600" kern="1200" dirty="0">
                  <a:solidFill>
                    <a:schemeClr val="tx1"/>
                  </a:solidFill>
                  <a:latin typeface="Copperplate Gothic Bold" panose="020E0705020206020404" pitchFamily="34" charset="77"/>
                  <a:ea typeface="+mj-ea"/>
                  <a:cs typeface="+mj-cs"/>
                </a:rPr>
                <a:t>tool like </a:t>
              </a:r>
              <a:r>
                <a:rPr lang="en-US" sz="3600" kern="1200" dirty="0">
                  <a:solidFill>
                    <a:schemeClr val="tx1"/>
                  </a:solidFill>
                  <a:ea typeface="+mj-ea"/>
                  <a:cs typeface="+mj-cs"/>
                </a:rPr>
                <a:t>ChIPpeakAnno</a:t>
              </a:r>
              <a:r>
                <a:rPr lang="en-US" sz="3600" kern="1200" dirty="0">
                  <a:solidFill>
                    <a:schemeClr val="tx1"/>
                  </a:solidFill>
                  <a:latin typeface="Copperplate Gothic Bold" panose="020E0705020206020404" pitchFamily="34" charset="77"/>
                  <a:ea typeface="+mj-ea"/>
                  <a:cs typeface="+mj-cs"/>
                </a:rPr>
                <a:t>?</a:t>
              </a:r>
            </a:p>
          </p:txBody>
        </p:sp>
        <p:cxnSp>
          <p:nvCxnSpPr>
            <p:cNvPr id="5" name="Straight Connector 4">
              <a:extLst>
                <a:ext uri="{FF2B5EF4-FFF2-40B4-BE49-F238E27FC236}">
                  <a16:creationId xmlns:a16="http://schemas.microsoft.com/office/drawing/2014/main" id="{E5A65EA6-E835-EB49-BAD1-10B00E1DD3F6}"/>
                </a:ext>
              </a:extLst>
            </p:cNvPr>
            <p:cNvCxnSpPr/>
            <p:nvPr/>
          </p:nvCxnSpPr>
          <p:spPr>
            <a:xfrm>
              <a:off x="542883" y="457200"/>
              <a:ext cx="0" cy="832104"/>
            </a:xfrm>
            <a:prstGeom prst="line">
              <a:avLst/>
            </a:prstGeom>
            <a:ln w="63500">
              <a:solidFill>
                <a:srgbClr val="4B85FF"/>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8D878D01-CFF3-8B40-A671-C0C35DEF7812}"/>
              </a:ext>
            </a:extLst>
          </p:cNvPr>
          <p:cNvGrpSpPr>
            <a:grpSpLocks noChangeAspect="1"/>
          </p:cNvGrpSpPr>
          <p:nvPr/>
        </p:nvGrpSpPr>
        <p:grpSpPr>
          <a:xfrm>
            <a:off x="643467" y="1847819"/>
            <a:ext cx="914400" cy="914400"/>
            <a:chOff x="1379559" y="1979543"/>
            <a:chExt cx="1088136" cy="1088136"/>
          </a:xfrm>
        </p:grpSpPr>
        <p:pic>
          <p:nvPicPr>
            <p:cNvPr id="11" name="Graphic 10" descr="Repeat">
              <a:extLst>
                <a:ext uri="{FF2B5EF4-FFF2-40B4-BE49-F238E27FC236}">
                  <a16:creationId xmlns:a16="http://schemas.microsoft.com/office/drawing/2014/main" id="{22B15316-7B25-DA4A-8096-E8FD7B24F7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6427" y="2060446"/>
              <a:ext cx="914400" cy="914400"/>
            </a:xfrm>
            <a:prstGeom prst="rect">
              <a:avLst/>
            </a:prstGeom>
          </p:spPr>
        </p:pic>
        <p:sp>
          <p:nvSpPr>
            <p:cNvPr id="28" name="Rounded Rectangle 27">
              <a:extLst>
                <a:ext uri="{FF2B5EF4-FFF2-40B4-BE49-F238E27FC236}">
                  <a16:creationId xmlns:a16="http://schemas.microsoft.com/office/drawing/2014/main" id="{109F00AE-A680-2F43-A89C-D1554880722C}"/>
                </a:ext>
              </a:extLst>
            </p:cNvPr>
            <p:cNvSpPr/>
            <p:nvPr/>
          </p:nvSpPr>
          <p:spPr>
            <a:xfrm>
              <a:off x="1379559" y="1979543"/>
              <a:ext cx="1088136" cy="108813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53EAC2E9-95BB-A646-BB69-B45CE1EF1E41}"/>
              </a:ext>
            </a:extLst>
          </p:cNvPr>
          <p:cNvGrpSpPr>
            <a:grpSpLocks noChangeAspect="1"/>
          </p:cNvGrpSpPr>
          <p:nvPr/>
        </p:nvGrpSpPr>
        <p:grpSpPr>
          <a:xfrm>
            <a:off x="8283483" y="1842805"/>
            <a:ext cx="914400" cy="914400"/>
            <a:chOff x="1588947" y="4661556"/>
            <a:chExt cx="1088136" cy="1088136"/>
          </a:xfrm>
        </p:grpSpPr>
        <p:pic>
          <p:nvPicPr>
            <p:cNvPr id="18" name="Graphic 17" descr="Gauge">
              <a:extLst>
                <a:ext uri="{FF2B5EF4-FFF2-40B4-BE49-F238E27FC236}">
                  <a16:creationId xmlns:a16="http://schemas.microsoft.com/office/drawing/2014/main" id="{4099390C-53EA-0040-830E-76AF086F6D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5815" y="4713741"/>
              <a:ext cx="914400" cy="914400"/>
            </a:xfrm>
            <a:prstGeom prst="rect">
              <a:avLst/>
            </a:prstGeom>
          </p:spPr>
        </p:pic>
        <p:sp>
          <p:nvSpPr>
            <p:cNvPr id="29" name="Rounded Rectangle 28">
              <a:extLst>
                <a:ext uri="{FF2B5EF4-FFF2-40B4-BE49-F238E27FC236}">
                  <a16:creationId xmlns:a16="http://schemas.microsoft.com/office/drawing/2014/main" id="{B52E7953-B4BB-CA4A-B5FE-FEA568C034FB}"/>
                </a:ext>
              </a:extLst>
            </p:cNvPr>
            <p:cNvSpPr/>
            <p:nvPr/>
          </p:nvSpPr>
          <p:spPr>
            <a:xfrm>
              <a:off x="1588947" y="4661556"/>
              <a:ext cx="1088136" cy="108813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4ACA19E8-C4BF-4C40-AD7D-D66CC94FB139}"/>
              </a:ext>
            </a:extLst>
          </p:cNvPr>
          <p:cNvGrpSpPr>
            <a:grpSpLocks noChangeAspect="1"/>
          </p:cNvGrpSpPr>
          <p:nvPr/>
        </p:nvGrpSpPr>
        <p:grpSpPr>
          <a:xfrm>
            <a:off x="4448774" y="1842806"/>
            <a:ext cx="914400" cy="914400"/>
            <a:chOff x="7063740" y="4337894"/>
            <a:chExt cx="1088136" cy="1088136"/>
          </a:xfrm>
        </p:grpSpPr>
        <p:pic>
          <p:nvPicPr>
            <p:cNvPr id="25" name="Graphic 24" descr="Magnifying glass">
              <a:extLst>
                <a:ext uri="{FF2B5EF4-FFF2-40B4-BE49-F238E27FC236}">
                  <a16:creationId xmlns:a16="http://schemas.microsoft.com/office/drawing/2014/main" id="{D1745725-F2E6-B546-81BE-20E6B9D0D3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50608" y="4424762"/>
              <a:ext cx="914400" cy="914400"/>
            </a:xfrm>
            <a:prstGeom prst="rect">
              <a:avLst/>
            </a:prstGeom>
          </p:spPr>
        </p:pic>
        <p:sp>
          <p:nvSpPr>
            <p:cNvPr id="30" name="Rounded Rectangle 29">
              <a:extLst>
                <a:ext uri="{FF2B5EF4-FFF2-40B4-BE49-F238E27FC236}">
                  <a16:creationId xmlns:a16="http://schemas.microsoft.com/office/drawing/2014/main" id="{1CB562EB-E47F-C349-AD59-A13A1F3A0D9F}"/>
                </a:ext>
              </a:extLst>
            </p:cNvPr>
            <p:cNvSpPr/>
            <p:nvPr/>
          </p:nvSpPr>
          <p:spPr>
            <a:xfrm>
              <a:off x="7063740" y="4337894"/>
              <a:ext cx="1088136" cy="108813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CB82AB76-33CE-7943-8649-248E0A49A345}"/>
              </a:ext>
            </a:extLst>
          </p:cNvPr>
          <p:cNvSpPr/>
          <p:nvPr/>
        </p:nvSpPr>
        <p:spPr>
          <a:xfrm>
            <a:off x="1420553" y="1790373"/>
            <a:ext cx="2783332" cy="2246769"/>
          </a:xfrm>
          <a:prstGeom prst="rect">
            <a:avLst/>
          </a:prstGeom>
        </p:spPr>
        <p:txBody>
          <a:bodyPr wrap="square">
            <a:spAutoFit/>
          </a:bodyPr>
          <a:lstStyle/>
          <a:p>
            <a:pPr marL="114300" algn="just">
              <a:lnSpc>
                <a:spcPct val="90000"/>
              </a:lnSpc>
              <a:spcAft>
                <a:spcPts val="600"/>
              </a:spcAft>
            </a:pPr>
            <a:r>
              <a:rPr lang="en-US" sz="2400" b="1" dirty="0"/>
              <a:t>Reproducibility</a:t>
            </a:r>
          </a:p>
          <a:p>
            <a:pPr marL="114300" algn="just">
              <a:lnSpc>
                <a:spcPct val="90000"/>
              </a:lnSpc>
              <a:spcAft>
                <a:spcPts val="600"/>
              </a:spcAft>
            </a:pPr>
            <a:r>
              <a:rPr lang="en-US" sz="1400" dirty="0"/>
              <a:t>The ChIPpeakAnno pkg (PKG in short) is trackable by git version control system. By providing the accurate package versions and annotation resources, the accuracy of an experimental claim can be checked by complete following to the protocol in the published analysis. </a:t>
            </a:r>
          </a:p>
        </p:txBody>
      </p:sp>
      <p:sp>
        <p:nvSpPr>
          <p:cNvPr id="33" name="Rectangle 32">
            <a:extLst>
              <a:ext uri="{FF2B5EF4-FFF2-40B4-BE49-F238E27FC236}">
                <a16:creationId xmlns:a16="http://schemas.microsoft.com/office/drawing/2014/main" id="{793180ED-71CB-B24B-B463-3D5036FFEFAA}"/>
              </a:ext>
            </a:extLst>
          </p:cNvPr>
          <p:cNvSpPr/>
          <p:nvPr/>
        </p:nvSpPr>
        <p:spPr>
          <a:xfrm>
            <a:off x="1436794" y="4134301"/>
            <a:ext cx="2767092" cy="2052870"/>
          </a:xfrm>
          <a:prstGeom prst="rect">
            <a:avLst/>
          </a:prstGeom>
        </p:spPr>
        <p:txBody>
          <a:bodyPr wrap="square">
            <a:spAutoFit/>
          </a:bodyPr>
          <a:lstStyle/>
          <a:p>
            <a:pPr marL="114300" algn="just">
              <a:lnSpc>
                <a:spcPct val="90000"/>
              </a:lnSpc>
              <a:spcAft>
                <a:spcPts val="600"/>
              </a:spcAft>
            </a:pPr>
            <a:r>
              <a:rPr lang="en-US" sz="2400" b="1" dirty="0"/>
              <a:t>Credibility</a:t>
            </a:r>
          </a:p>
          <a:p>
            <a:pPr marL="114300" algn="just">
              <a:lnSpc>
                <a:spcPct val="90000"/>
              </a:lnSpc>
              <a:spcAft>
                <a:spcPts val="600"/>
              </a:spcAft>
            </a:pPr>
            <a:r>
              <a:rPr lang="en-US" sz="1400" dirty="0"/>
              <a:t>PKG accepts comments, questions and challenges via Bioconductor support website, email, and GitHub comments.  Over 8 years continuous development, PKG become strong and informative to avoid general mistakes in annotation.</a:t>
            </a:r>
          </a:p>
        </p:txBody>
      </p:sp>
      <p:sp>
        <p:nvSpPr>
          <p:cNvPr id="34" name="Rectangle 33">
            <a:extLst>
              <a:ext uri="{FF2B5EF4-FFF2-40B4-BE49-F238E27FC236}">
                <a16:creationId xmlns:a16="http://schemas.microsoft.com/office/drawing/2014/main" id="{31F80AB1-BE2B-854A-AEE4-2048598AAF42}"/>
              </a:ext>
            </a:extLst>
          </p:cNvPr>
          <p:cNvSpPr/>
          <p:nvPr/>
        </p:nvSpPr>
        <p:spPr>
          <a:xfrm>
            <a:off x="5214929" y="1795057"/>
            <a:ext cx="2783332" cy="2052870"/>
          </a:xfrm>
          <a:prstGeom prst="rect">
            <a:avLst/>
          </a:prstGeom>
        </p:spPr>
        <p:txBody>
          <a:bodyPr wrap="square">
            <a:spAutoFit/>
          </a:bodyPr>
          <a:lstStyle/>
          <a:p>
            <a:pPr marL="114300" algn="just">
              <a:lnSpc>
                <a:spcPct val="90000"/>
              </a:lnSpc>
              <a:spcAft>
                <a:spcPts val="600"/>
              </a:spcAft>
            </a:pPr>
            <a:r>
              <a:rPr lang="en-US" sz="2400" b="1" dirty="0"/>
              <a:t>Transparency</a:t>
            </a:r>
          </a:p>
          <a:p>
            <a:pPr marL="114300" algn="just">
              <a:lnSpc>
                <a:spcPct val="90000"/>
              </a:lnSpc>
              <a:spcAft>
                <a:spcPts val="600"/>
              </a:spcAft>
            </a:pPr>
            <a:r>
              <a:rPr lang="en-US" sz="1400" dirty="0"/>
              <a:t>PKG is open source software. All the source code are accessible from Bioconductor website or GitHub with detailed documentation. There is no hidden step when you publish the annotation method with proper descriptions when citing PKG. </a:t>
            </a:r>
          </a:p>
        </p:txBody>
      </p:sp>
      <p:sp>
        <p:nvSpPr>
          <p:cNvPr id="35" name="Rectangle 34">
            <a:extLst>
              <a:ext uri="{FF2B5EF4-FFF2-40B4-BE49-F238E27FC236}">
                <a16:creationId xmlns:a16="http://schemas.microsoft.com/office/drawing/2014/main" id="{14A815CF-207C-5042-8D3E-BF04EDD61810}"/>
              </a:ext>
            </a:extLst>
          </p:cNvPr>
          <p:cNvSpPr/>
          <p:nvPr/>
        </p:nvSpPr>
        <p:spPr>
          <a:xfrm>
            <a:off x="9090144" y="1794292"/>
            <a:ext cx="2805901" cy="1858970"/>
          </a:xfrm>
          <a:prstGeom prst="rect">
            <a:avLst/>
          </a:prstGeom>
        </p:spPr>
        <p:txBody>
          <a:bodyPr wrap="square">
            <a:spAutoFit/>
          </a:bodyPr>
          <a:lstStyle/>
          <a:p>
            <a:pPr marL="114300" algn="just">
              <a:lnSpc>
                <a:spcPct val="90000"/>
              </a:lnSpc>
              <a:spcAft>
                <a:spcPts val="600"/>
              </a:spcAft>
            </a:pPr>
            <a:r>
              <a:rPr lang="en-US" sz="2400" b="1" dirty="0"/>
              <a:t>Efficiency</a:t>
            </a:r>
          </a:p>
          <a:p>
            <a:pPr marL="114300" algn="just">
              <a:lnSpc>
                <a:spcPct val="90000"/>
              </a:lnSpc>
              <a:spcAft>
                <a:spcPts val="600"/>
              </a:spcAft>
            </a:pPr>
            <a:r>
              <a:rPr lang="en-US" sz="1400" dirty="0"/>
              <a:t>The license of PKG is GPL (&gt;=2). It can be easily re-used with minimal modification or </a:t>
            </a:r>
            <a:r>
              <a:rPr lang="en-US" sz="1400" dirty="0" err="1"/>
              <a:t>extendention</a:t>
            </a:r>
            <a:r>
              <a:rPr lang="en-US" sz="1400" dirty="0"/>
              <a:t> to achieve new functionalities. This is particularly effective because the full documentation and multiple vignettes are available.</a:t>
            </a:r>
          </a:p>
        </p:txBody>
      </p:sp>
      <p:sp>
        <p:nvSpPr>
          <p:cNvPr id="51" name="Rectangle 50">
            <a:extLst>
              <a:ext uri="{FF2B5EF4-FFF2-40B4-BE49-F238E27FC236}">
                <a16:creationId xmlns:a16="http://schemas.microsoft.com/office/drawing/2014/main" id="{D08CC4E7-A6DF-1048-AA78-811FC8C43C8D}"/>
              </a:ext>
            </a:extLst>
          </p:cNvPr>
          <p:cNvSpPr/>
          <p:nvPr/>
        </p:nvSpPr>
        <p:spPr>
          <a:xfrm>
            <a:off x="5248932" y="4083108"/>
            <a:ext cx="2816075" cy="1471172"/>
          </a:xfrm>
          <a:prstGeom prst="rect">
            <a:avLst/>
          </a:prstGeom>
        </p:spPr>
        <p:txBody>
          <a:bodyPr wrap="square">
            <a:spAutoFit/>
          </a:bodyPr>
          <a:lstStyle/>
          <a:p>
            <a:pPr marL="114300" algn="just">
              <a:lnSpc>
                <a:spcPct val="90000"/>
              </a:lnSpc>
              <a:spcAft>
                <a:spcPts val="600"/>
              </a:spcAft>
            </a:pPr>
            <a:r>
              <a:rPr lang="en-US" sz="2400" b="1" dirty="0"/>
              <a:t>Flexibility</a:t>
            </a:r>
          </a:p>
          <a:p>
            <a:pPr marL="114300" algn="just">
              <a:lnSpc>
                <a:spcPct val="90000"/>
              </a:lnSpc>
              <a:spcAft>
                <a:spcPts val="600"/>
              </a:spcAft>
            </a:pPr>
            <a:r>
              <a:rPr lang="en-US" sz="1400" dirty="0"/>
              <a:t>PKG provides plenty of parameters to meet the requirements of different annotation context. The implementation of new function is also available on demand. </a:t>
            </a:r>
            <a:endParaRPr lang="en-US" sz="1200" dirty="0"/>
          </a:p>
        </p:txBody>
      </p:sp>
      <p:sp>
        <p:nvSpPr>
          <p:cNvPr id="55" name="Rectangle 54">
            <a:extLst>
              <a:ext uri="{FF2B5EF4-FFF2-40B4-BE49-F238E27FC236}">
                <a16:creationId xmlns:a16="http://schemas.microsoft.com/office/drawing/2014/main" id="{16E8BBCA-E968-5546-A664-D732349ECB25}"/>
              </a:ext>
            </a:extLst>
          </p:cNvPr>
          <p:cNvSpPr/>
          <p:nvPr/>
        </p:nvSpPr>
        <p:spPr>
          <a:xfrm>
            <a:off x="9109549" y="4083108"/>
            <a:ext cx="2767092" cy="1886670"/>
          </a:xfrm>
          <a:prstGeom prst="rect">
            <a:avLst/>
          </a:prstGeom>
        </p:spPr>
        <p:txBody>
          <a:bodyPr wrap="square">
            <a:spAutoFit/>
          </a:bodyPr>
          <a:lstStyle/>
          <a:p>
            <a:pPr marL="114300" algn="just">
              <a:lnSpc>
                <a:spcPct val="90000"/>
              </a:lnSpc>
              <a:spcAft>
                <a:spcPts val="600"/>
              </a:spcAft>
            </a:pPr>
            <a:r>
              <a:rPr lang="en-US" sz="2400" b="1" dirty="0"/>
              <a:t>Feasibility</a:t>
            </a:r>
          </a:p>
          <a:p>
            <a:pPr marL="114300" algn="just">
              <a:lnSpc>
                <a:spcPct val="90000"/>
              </a:lnSpc>
              <a:spcAft>
                <a:spcPts val="600"/>
              </a:spcAft>
            </a:pPr>
            <a:r>
              <a:rPr lang="en-US" sz="1400" dirty="0"/>
              <a:t>With well documented functions and vignettes, PKG is feasible for biologists with base R program skills. It is easy to get support from the authors via Bioconductor support website and personal communications. </a:t>
            </a:r>
            <a:r>
              <a:rPr lang="en-US" sz="1600" dirty="0"/>
              <a:t> </a:t>
            </a:r>
            <a:endParaRPr lang="en-US" sz="1400" dirty="0"/>
          </a:p>
        </p:txBody>
      </p:sp>
      <p:grpSp>
        <p:nvGrpSpPr>
          <p:cNvPr id="60" name="Group 59">
            <a:extLst>
              <a:ext uri="{FF2B5EF4-FFF2-40B4-BE49-F238E27FC236}">
                <a16:creationId xmlns:a16="http://schemas.microsoft.com/office/drawing/2014/main" id="{E7DB1334-EC89-A341-A242-078D00F63BCD}"/>
              </a:ext>
            </a:extLst>
          </p:cNvPr>
          <p:cNvGrpSpPr>
            <a:grpSpLocks noChangeAspect="1"/>
          </p:cNvGrpSpPr>
          <p:nvPr/>
        </p:nvGrpSpPr>
        <p:grpSpPr>
          <a:xfrm>
            <a:off x="643466" y="4170594"/>
            <a:ext cx="914400" cy="914400"/>
            <a:chOff x="348657" y="4195240"/>
            <a:chExt cx="1088136" cy="1088136"/>
          </a:xfrm>
        </p:grpSpPr>
        <p:sp>
          <p:nvSpPr>
            <p:cNvPr id="31" name="Rounded Rectangle 30">
              <a:extLst>
                <a:ext uri="{FF2B5EF4-FFF2-40B4-BE49-F238E27FC236}">
                  <a16:creationId xmlns:a16="http://schemas.microsoft.com/office/drawing/2014/main" id="{799C85F2-36ED-8148-B0BC-1C8C53C2416C}"/>
                </a:ext>
              </a:extLst>
            </p:cNvPr>
            <p:cNvSpPr/>
            <p:nvPr/>
          </p:nvSpPr>
          <p:spPr>
            <a:xfrm>
              <a:off x="348657" y="4195240"/>
              <a:ext cx="1088136" cy="108813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Muscular arm">
              <a:extLst>
                <a:ext uri="{FF2B5EF4-FFF2-40B4-BE49-F238E27FC236}">
                  <a16:creationId xmlns:a16="http://schemas.microsoft.com/office/drawing/2014/main" id="{1FBE5CF3-CF72-C14E-BABD-061E02A20E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5525" y="4282108"/>
              <a:ext cx="914400" cy="914400"/>
            </a:xfrm>
            <a:prstGeom prst="rect">
              <a:avLst/>
            </a:prstGeom>
          </p:spPr>
        </p:pic>
      </p:grpSp>
      <p:grpSp>
        <p:nvGrpSpPr>
          <p:cNvPr id="63" name="Group 62">
            <a:extLst>
              <a:ext uri="{FF2B5EF4-FFF2-40B4-BE49-F238E27FC236}">
                <a16:creationId xmlns:a16="http://schemas.microsoft.com/office/drawing/2014/main" id="{1AC0B68B-0F12-9A47-88A4-3297DC3F3357}"/>
              </a:ext>
            </a:extLst>
          </p:cNvPr>
          <p:cNvGrpSpPr>
            <a:grpSpLocks noChangeAspect="1"/>
          </p:cNvGrpSpPr>
          <p:nvPr/>
        </p:nvGrpSpPr>
        <p:grpSpPr>
          <a:xfrm>
            <a:off x="8283548" y="4144047"/>
            <a:ext cx="914400" cy="914400"/>
            <a:chOff x="8114011" y="4144047"/>
            <a:chExt cx="1088136" cy="1088136"/>
          </a:xfrm>
        </p:grpSpPr>
        <p:sp>
          <p:nvSpPr>
            <p:cNvPr id="54" name="Rounded Rectangle 53">
              <a:extLst>
                <a:ext uri="{FF2B5EF4-FFF2-40B4-BE49-F238E27FC236}">
                  <a16:creationId xmlns:a16="http://schemas.microsoft.com/office/drawing/2014/main" id="{81BB1A1E-0529-E542-A9C1-D831177ED27B}"/>
                </a:ext>
              </a:extLst>
            </p:cNvPr>
            <p:cNvSpPr/>
            <p:nvPr/>
          </p:nvSpPr>
          <p:spPr>
            <a:xfrm>
              <a:off x="8114011" y="4144047"/>
              <a:ext cx="1088136" cy="108813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Smiling face with no fill">
              <a:extLst>
                <a:ext uri="{FF2B5EF4-FFF2-40B4-BE49-F238E27FC236}">
                  <a16:creationId xmlns:a16="http://schemas.microsoft.com/office/drawing/2014/main" id="{765C091C-FB59-884F-8C6B-80E68BDD30E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09804" y="4230915"/>
              <a:ext cx="914400" cy="914400"/>
            </a:xfrm>
            <a:prstGeom prst="rect">
              <a:avLst/>
            </a:prstGeom>
          </p:spPr>
        </p:pic>
      </p:grpSp>
      <p:grpSp>
        <p:nvGrpSpPr>
          <p:cNvPr id="66" name="Group 65">
            <a:extLst>
              <a:ext uri="{FF2B5EF4-FFF2-40B4-BE49-F238E27FC236}">
                <a16:creationId xmlns:a16="http://schemas.microsoft.com/office/drawing/2014/main" id="{927654B6-DCD5-DE46-A98C-B9EE28D1FF84}"/>
              </a:ext>
            </a:extLst>
          </p:cNvPr>
          <p:cNvGrpSpPr>
            <a:grpSpLocks noChangeAspect="1"/>
          </p:cNvGrpSpPr>
          <p:nvPr/>
        </p:nvGrpSpPr>
        <p:grpSpPr>
          <a:xfrm>
            <a:off x="4448774" y="4144047"/>
            <a:ext cx="914400" cy="914400"/>
            <a:chOff x="4276546" y="4144047"/>
            <a:chExt cx="1088136" cy="1088136"/>
          </a:xfrm>
        </p:grpSpPr>
        <p:sp>
          <p:nvSpPr>
            <p:cNvPr id="50" name="Rounded Rectangle 49">
              <a:extLst>
                <a:ext uri="{FF2B5EF4-FFF2-40B4-BE49-F238E27FC236}">
                  <a16:creationId xmlns:a16="http://schemas.microsoft.com/office/drawing/2014/main" id="{7BF90BF2-94E5-D946-8BC7-17D4691655D6}"/>
                </a:ext>
              </a:extLst>
            </p:cNvPr>
            <p:cNvSpPr/>
            <p:nvPr/>
          </p:nvSpPr>
          <p:spPr>
            <a:xfrm>
              <a:off x="4276546" y="4144047"/>
              <a:ext cx="1088136" cy="108813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Graphic 64" descr="Pocket knife">
              <a:extLst>
                <a:ext uri="{FF2B5EF4-FFF2-40B4-BE49-F238E27FC236}">
                  <a16:creationId xmlns:a16="http://schemas.microsoft.com/office/drawing/2014/main" id="{AE216381-021D-374C-A462-CEE80D56B9A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4237" y="4230915"/>
              <a:ext cx="914400" cy="914400"/>
            </a:xfrm>
            <a:prstGeom prst="rect">
              <a:avLst/>
            </a:prstGeom>
          </p:spPr>
        </p:pic>
      </p:grpSp>
      <p:grpSp>
        <p:nvGrpSpPr>
          <p:cNvPr id="95" name="Group 94">
            <a:extLst>
              <a:ext uri="{FF2B5EF4-FFF2-40B4-BE49-F238E27FC236}">
                <a16:creationId xmlns:a16="http://schemas.microsoft.com/office/drawing/2014/main" id="{4D360886-639F-0044-B65A-7591BD3CB760}"/>
              </a:ext>
            </a:extLst>
          </p:cNvPr>
          <p:cNvGrpSpPr/>
          <p:nvPr/>
        </p:nvGrpSpPr>
        <p:grpSpPr>
          <a:xfrm>
            <a:off x="9305372" y="-65254"/>
            <a:ext cx="2644176" cy="1710107"/>
            <a:chOff x="9004941" y="-4901"/>
            <a:chExt cx="2644176" cy="1710107"/>
          </a:xfrm>
        </p:grpSpPr>
        <p:grpSp>
          <p:nvGrpSpPr>
            <p:cNvPr id="93" name="Group 92">
              <a:extLst>
                <a:ext uri="{FF2B5EF4-FFF2-40B4-BE49-F238E27FC236}">
                  <a16:creationId xmlns:a16="http://schemas.microsoft.com/office/drawing/2014/main" id="{51F70E50-4785-6C4D-BEBA-708B6457FC03}"/>
                </a:ext>
              </a:extLst>
            </p:cNvPr>
            <p:cNvGrpSpPr/>
            <p:nvPr/>
          </p:nvGrpSpPr>
          <p:grpSpPr>
            <a:xfrm>
              <a:off x="9004941" y="-4901"/>
              <a:ext cx="2644176" cy="1572690"/>
              <a:chOff x="5833670" y="5078992"/>
              <a:chExt cx="2644176" cy="1572690"/>
            </a:xfrm>
          </p:grpSpPr>
          <p:sp>
            <p:nvSpPr>
              <p:cNvPr id="67" name="TextBox 66">
                <a:extLst>
                  <a:ext uri="{FF2B5EF4-FFF2-40B4-BE49-F238E27FC236}">
                    <a16:creationId xmlns:a16="http://schemas.microsoft.com/office/drawing/2014/main" id="{991C8006-2E0A-CC4F-B460-D173BEDC658B}"/>
                  </a:ext>
                </a:extLst>
              </p:cNvPr>
              <p:cNvSpPr txBox="1"/>
              <p:nvPr/>
            </p:nvSpPr>
            <p:spPr>
              <a:xfrm>
                <a:off x="5910236" y="5817656"/>
                <a:ext cx="2523768" cy="800219"/>
              </a:xfrm>
              <a:prstGeom prst="rect">
                <a:avLst/>
              </a:prstGeom>
              <a:noFill/>
              <a:ln>
                <a:solidFill>
                  <a:schemeClr val="tx1"/>
                </a:solidFill>
              </a:ln>
            </p:spPr>
            <p:txBody>
              <a:bodyPr wrap="none" lIns="182880" tIns="0" rIns="182880" bIns="182880" rtlCol="0">
                <a:spAutoFit/>
              </a:bodyPr>
              <a:lstStyle/>
              <a:p>
                <a:r>
                  <a:rPr lang="en-US" sz="4000" dirty="0">
                    <a:latin typeface="Andale Mono" panose="020B0509000000000004" pitchFamily="49" charset="0"/>
                  </a:rPr>
                  <a:t>D A T A</a:t>
                </a:r>
              </a:p>
            </p:txBody>
          </p:sp>
          <p:sp>
            <p:nvSpPr>
              <p:cNvPr id="68" name="Rectangle 67">
                <a:extLst>
                  <a:ext uri="{FF2B5EF4-FFF2-40B4-BE49-F238E27FC236}">
                    <a16:creationId xmlns:a16="http://schemas.microsoft.com/office/drawing/2014/main" id="{552F760E-B44F-9843-AB34-A98340954A03}"/>
                  </a:ext>
                </a:extLst>
              </p:cNvPr>
              <p:cNvSpPr/>
              <p:nvPr/>
            </p:nvSpPr>
            <p:spPr>
              <a:xfrm>
                <a:off x="5910236" y="5078992"/>
                <a:ext cx="2523768" cy="800219"/>
              </a:xfrm>
              <a:prstGeom prst="rect">
                <a:avLst/>
              </a:prstGeom>
              <a:solidFill>
                <a:schemeClr val="tx1"/>
              </a:solidFill>
              <a:ln>
                <a:solidFill>
                  <a:schemeClr val="tx1"/>
                </a:solidFill>
              </a:ln>
            </p:spPr>
            <p:txBody>
              <a:bodyPr wrap="none" lIns="182880" tIns="0" rIns="182880" bIns="182880">
                <a:spAutoFit/>
              </a:bodyPr>
              <a:lstStyle/>
              <a:p>
                <a:r>
                  <a:rPr lang="en-US" sz="4000" dirty="0">
                    <a:solidFill>
                      <a:schemeClr val="bg1"/>
                    </a:solidFill>
                    <a:latin typeface="Andale Mono" panose="020B0509000000000004" pitchFamily="49" charset="0"/>
                  </a:rPr>
                  <a:t>F A I R</a:t>
                </a:r>
              </a:p>
            </p:txBody>
          </p:sp>
          <p:sp>
            <p:nvSpPr>
              <p:cNvPr id="69" name="TextBox 68">
                <a:extLst>
                  <a:ext uri="{FF2B5EF4-FFF2-40B4-BE49-F238E27FC236}">
                    <a16:creationId xmlns:a16="http://schemas.microsoft.com/office/drawing/2014/main" id="{7B437BFE-E874-E841-A4A9-ED74FF4092B8}"/>
                  </a:ext>
                </a:extLst>
              </p:cNvPr>
              <p:cNvSpPr txBox="1"/>
              <p:nvPr/>
            </p:nvSpPr>
            <p:spPr>
              <a:xfrm>
                <a:off x="5904790" y="5683569"/>
                <a:ext cx="587020" cy="230832"/>
              </a:xfrm>
              <a:prstGeom prst="rect">
                <a:avLst/>
              </a:prstGeom>
              <a:noFill/>
            </p:spPr>
            <p:txBody>
              <a:bodyPr wrap="none" rtlCol="0">
                <a:spAutoFit/>
              </a:bodyPr>
              <a:lstStyle/>
              <a:p>
                <a:r>
                  <a:rPr lang="en-US" sz="900" dirty="0">
                    <a:solidFill>
                      <a:schemeClr val="bg1"/>
                    </a:solidFill>
                  </a:rPr>
                  <a:t>Findable</a:t>
                </a:r>
              </a:p>
            </p:txBody>
          </p:sp>
          <p:sp>
            <p:nvSpPr>
              <p:cNvPr id="71" name="TextBox 70">
                <a:extLst>
                  <a:ext uri="{FF2B5EF4-FFF2-40B4-BE49-F238E27FC236}">
                    <a16:creationId xmlns:a16="http://schemas.microsoft.com/office/drawing/2014/main" id="{AB9E4D7D-7427-3D46-B5C9-4CBAADE09C80}"/>
                  </a:ext>
                </a:extLst>
              </p:cNvPr>
              <p:cNvSpPr txBox="1"/>
              <p:nvPr/>
            </p:nvSpPr>
            <p:spPr>
              <a:xfrm>
                <a:off x="6508888" y="5683569"/>
                <a:ext cx="668773" cy="230832"/>
              </a:xfrm>
              <a:prstGeom prst="rect">
                <a:avLst/>
              </a:prstGeom>
              <a:noFill/>
            </p:spPr>
            <p:txBody>
              <a:bodyPr wrap="none" rtlCol="0">
                <a:spAutoFit/>
              </a:bodyPr>
              <a:lstStyle/>
              <a:p>
                <a:r>
                  <a:rPr lang="en-US" sz="900" dirty="0">
                    <a:solidFill>
                      <a:schemeClr val="bg1"/>
                    </a:solidFill>
                  </a:rPr>
                  <a:t>Accessible</a:t>
                </a:r>
              </a:p>
            </p:txBody>
          </p:sp>
          <p:sp>
            <p:nvSpPr>
              <p:cNvPr id="72" name="TextBox 71">
                <a:extLst>
                  <a:ext uri="{FF2B5EF4-FFF2-40B4-BE49-F238E27FC236}">
                    <a16:creationId xmlns:a16="http://schemas.microsoft.com/office/drawing/2014/main" id="{D7AA2D79-D869-2743-A5A0-48603B3B8A54}"/>
                  </a:ext>
                </a:extLst>
              </p:cNvPr>
              <p:cNvSpPr txBox="1"/>
              <p:nvPr/>
            </p:nvSpPr>
            <p:spPr>
              <a:xfrm>
                <a:off x="7072819" y="5683569"/>
                <a:ext cx="830677" cy="230832"/>
              </a:xfrm>
              <a:prstGeom prst="rect">
                <a:avLst/>
              </a:prstGeom>
              <a:noFill/>
            </p:spPr>
            <p:txBody>
              <a:bodyPr wrap="none" rtlCol="0">
                <a:spAutoFit/>
              </a:bodyPr>
              <a:lstStyle/>
              <a:p>
                <a:r>
                  <a:rPr lang="en-US" sz="900" dirty="0">
                    <a:solidFill>
                      <a:schemeClr val="bg1"/>
                    </a:solidFill>
                  </a:rPr>
                  <a:t>Interoperable</a:t>
                </a:r>
              </a:p>
            </p:txBody>
          </p:sp>
          <p:sp>
            <p:nvSpPr>
              <p:cNvPr id="73" name="TextBox 72">
                <a:extLst>
                  <a:ext uri="{FF2B5EF4-FFF2-40B4-BE49-F238E27FC236}">
                    <a16:creationId xmlns:a16="http://schemas.microsoft.com/office/drawing/2014/main" id="{C34CEE02-C7B0-7845-9BA8-2F3BF4000250}"/>
                  </a:ext>
                </a:extLst>
              </p:cNvPr>
              <p:cNvSpPr txBox="1"/>
              <p:nvPr/>
            </p:nvSpPr>
            <p:spPr>
              <a:xfrm>
                <a:off x="7798654" y="5683569"/>
                <a:ext cx="611065" cy="230832"/>
              </a:xfrm>
              <a:prstGeom prst="rect">
                <a:avLst/>
              </a:prstGeom>
              <a:noFill/>
            </p:spPr>
            <p:txBody>
              <a:bodyPr wrap="none" rtlCol="0">
                <a:spAutoFit/>
              </a:bodyPr>
              <a:lstStyle/>
              <a:p>
                <a:r>
                  <a:rPr lang="en-US" sz="900" dirty="0">
                    <a:solidFill>
                      <a:schemeClr val="bg1"/>
                    </a:solidFill>
                  </a:rPr>
                  <a:t>Reusable</a:t>
                </a:r>
              </a:p>
            </p:txBody>
          </p:sp>
          <p:sp>
            <p:nvSpPr>
              <p:cNvPr id="74" name="TextBox 73">
                <a:extLst>
                  <a:ext uri="{FF2B5EF4-FFF2-40B4-BE49-F238E27FC236}">
                    <a16:creationId xmlns:a16="http://schemas.microsoft.com/office/drawing/2014/main" id="{ADEF0DB2-07FC-EE40-A3E6-496AB3A59BFC}"/>
                  </a:ext>
                </a:extLst>
              </p:cNvPr>
              <p:cNvSpPr txBox="1"/>
              <p:nvPr/>
            </p:nvSpPr>
            <p:spPr>
              <a:xfrm>
                <a:off x="5833670" y="6420850"/>
                <a:ext cx="917239" cy="230832"/>
              </a:xfrm>
              <a:prstGeom prst="rect">
                <a:avLst/>
              </a:prstGeom>
              <a:noFill/>
            </p:spPr>
            <p:txBody>
              <a:bodyPr wrap="none" rtlCol="0">
                <a:spAutoFit/>
              </a:bodyPr>
              <a:lstStyle/>
              <a:p>
                <a:r>
                  <a:rPr lang="en-US" sz="900" dirty="0"/>
                  <a:t>Documentation</a:t>
                </a:r>
              </a:p>
            </p:txBody>
          </p:sp>
          <p:sp>
            <p:nvSpPr>
              <p:cNvPr id="75" name="TextBox 74">
                <a:extLst>
                  <a:ext uri="{FF2B5EF4-FFF2-40B4-BE49-F238E27FC236}">
                    <a16:creationId xmlns:a16="http://schemas.microsoft.com/office/drawing/2014/main" id="{2AF55727-C3FA-4941-BD0F-A285EE2A9190}"/>
                  </a:ext>
                </a:extLst>
              </p:cNvPr>
              <p:cNvSpPr txBox="1"/>
              <p:nvPr/>
            </p:nvSpPr>
            <p:spPr>
              <a:xfrm>
                <a:off x="7730526" y="6420850"/>
                <a:ext cx="747320" cy="230832"/>
              </a:xfrm>
              <a:prstGeom prst="rect">
                <a:avLst/>
              </a:prstGeom>
              <a:noFill/>
            </p:spPr>
            <p:txBody>
              <a:bodyPr wrap="none" rtlCol="0">
                <a:spAutoFit/>
              </a:bodyPr>
              <a:lstStyle/>
              <a:p>
                <a:r>
                  <a:rPr lang="en-US" sz="900" dirty="0"/>
                  <a:t>Automation</a:t>
                </a:r>
              </a:p>
            </p:txBody>
          </p:sp>
          <p:sp>
            <p:nvSpPr>
              <p:cNvPr id="76" name="TextBox 75">
                <a:extLst>
                  <a:ext uri="{FF2B5EF4-FFF2-40B4-BE49-F238E27FC236}">
                    <a16:creationId xmlns:a16="http://schemas.microsoft.com/office/drawing/2014/main" id="{8E9417B8-CE6F-3A49-9F79-2C68A206F052}"/>
                  </a:ext>
                </a:extLst>
              </p:cNvPr>
              <p:cNvSpPr txBox="1"/>
              <p:nvPr/>
            </p:nvSpPr>
            <p:spPr>
              <a:xfrm>
                <a:off x="7144193" y="6420850"/>
                <a:ext cx="729687" cy="230832"/>
              </a:xfrm>
              <a:prstGeom prst="rect">
                <a:avLst/>
              </a:prstGeom>
              <a:noFill/>
            </p:spPr>
            <p:txBody>
              <a:bodyPr wrap="none" rtlCol="0">
                <a:spAutoFit/>
              </a:bodyPr>
              <a:lstStyle/>
              <a:p>
                <a:r>
                  <a:rPr lang="en-US" sz="900" dirty="0"/>
                  <a:t>Traceability</a:t>
                </a:r>
              </a:p>
            </p:txBody>
          </p:sp>
          <p:sp>
            <p:nvSpPr>
              <p:cNvPr id="77" name="TextBox 76">
                <a:extLst>
                  <a:ext uri="{FF2B5EF4-FFF2-40B4-BE49-F238E27FC236}">
                    <a16:creationId xmlns:a16="http://schemas.microsoft.com/office/drawing/2014/main" id="{BE78DDB7-5F5C-194A-8FA5-2A92B9B1B0F2}"/>
                  </a:ext>
                </a:extLst>
              </p:cNvPr>
              <p:cNvSpPr txBox="1"/>
              <p:nvPr/>
            </p:nvSpPr>
            <p:spPr>
              <a:xfrm>
                <a:off x="6607554" y="6420850"/>
                <a:ext cx="679994" cy="230832"/>
              </a:xfrm>
              <a:prstGeom prst="rect">
                <a:avLst/>
              </a:prstGeom>
              <a:noFill/>
            </p:spPr>
            <p:txBody>
              <a:bodyPr wrap="none" rtlCol="0">
                <a:spAutoFit/>
              </a:bodyPr>
              <a:lstStyle/>
              <a:p>
                <a:r>
                  <a:rPr lang="en-US" sz="900" dirty="0"/>
                  <a:t>Autonomy</a:t>
                </a:r>
              </a:p>
            </p:txBody>
          </p:sp>
          <p:pic>
            <p:nvPicPr>
              <p:cNvPr id="79" name="Graphic 78" descr="Right pointing backhand index">
                <a:extLst>
                  <a:ext uri="{FF2B5EF4-FFF2-40B4-BE49-F238E27FC236}">
                    <a16:creationId xmlns:a16="http://schemas.microsoft.com/office/drawing/2014/main" id="{A66A5ED2-53C7-6541-BC7C-1E5AFE3381E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61994" y="5593604"/>
                <a:ext cx="182880" cy="182880"/>
              </a:xfrm>
              <a:prstGeom prst="rect">
                <a:avLst/>
              </a:prstGeom>
            </p:spPr>
          </p:pic>
          <p:pic>
            <p:nvPicPr>
              <p:cNvPr id="80" name="Graphic 79" descr="Magnifying glass">
                <a:extLst>
                  <a:ext uri="{FF2B5EF4-FFF2-40B4-BE49-F238E27FC236}">
                    <a16:creationId xmlns:a16="http://schemas.microsoft.com/office/drawing/2014/main" id="{2800693E-546B-8941-8D5E-345B6EB69BA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36640" y="5583444"/>
                <a:ext cx="182880" cy="182880"/>
              </a:xfrm>
              <a:prstGeom prst="rect">
                <a:avLst/>
              </a:prstGeom>
            </p:spPr>
          </p:pic>
          <p:pic>
            <p:nvPicPr>
              <p:cNvPr id="82" name="Graphic 81" descr="Recycle sign">
                <a:extLst>
                  <a:ext uri="{FF2B5EF4-FFF2-40B4-BE49-F238E27FC236}">
                    <a16:creationId xmlns:a16="http://schemas.microsoft.com/office/drawing/2014/main" id="{0F07C914-8AB2-3648-AEFE-F4359492B05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992734" y="5593604"/>
                <a:ext cx="182880" cy="182880"/>
              </a:xfrm>
              <a:prstGeom prst="rect">
                <a:avLst/>
              </a:prstGeom>
            </p:spPr>
          </p:pic>
          <p:pic>
            <p:nvPicPr>
              <p:cNvPr id="84" name="Graphic 83" descr="Single gear">
                <a:extLst>
                  <a:ext uri="{FF2B5EF4-FFF2-40B4-BE49-F238E27FC236}">
                    <a16:creationId xmlns:a16="http://schemas.microsoft.com/office/drawing/2014/main" id="{53670E18-919E-3649-B2D5-EFC4C1D1C91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366364" y="5593604"/>
                <a:ext cx="182880" cy="182880"/>
              </a:xfrm>
              <a:prstGeom prst="rect">
                <a:avLst/>
              </a:prstGeom>
            </p:spPr>
          </p:pic>
          <p:pic>
            <p:nvPicPr>
              <p:cNvPr id="86" name="Graphic 85" descr="Paper">
                <a:extLst>
                  <a:ext uri="{FF2B5EF4-FFF2-40B4-BE49-F238E27FC236}">
                    <a16:creationId xmlns:a16="http://schemas.microsoft.com/office/drawing/2014/main" id="{8DEA8F78-F3AD-BF41-AA54-C6109D621FD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146554" y="6329410"/>
                <a:ext cx="182880" cy="182880"/>
              </a:xfrm>
              <a:prstGeom prst="rect">
                <a:avLst/>
              </a:prstGeom>
            </p:spPr>
          </p:pic>
          <p:pic>
            <p:nvPicPr>
              <p:cNvPr id="88" name="Graphic 87" descr="Arrow circle">
                <a:extLst>
                  <a:ext uri="{FF2B5EF4-FFF2-40B4-BE49-F238E27FC236}">
                    <a16:creationId xmlns:a16="http://schemas.microsoft.com/office/drawing/2014/main" id="{1B062CC5-A283-5141-AC61-D70E315995B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973004" y="6314853"/>
                <a:ext cx="182880" cy="182880"/>
              </a:xfrm>
              <a:prstGeom prst="rect">
                <a:avLst/>
              </a:prstGeom>
            </p:spPr>
          </p:pic>
          <p:pic>
            <p:nvPicPr>
              <p:cNvPr id="90" name="Graphic 89" descr="Shoe footprints">
                <a:extLst>
                  <a:ext uri="{FF2B5EF4-FFF2-40B4-BE49-F238E27FC236}">
                    <a16:creationId xmlns:a16="http://schemas.microsoft.com/office/drawing/2014/main" id="{27EDFFC4-1BB2-344F-BA56-4288625304E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378849" y="6329410"/>
                <a:ext cx="182880" cy="182880"/>
              </a:xfrm>
              <a:prstGeom prst="rect">
                <a:avLst/>
              </a:prstGeom>
            </p:spPr>
          </p:pic>
          <p:pic>
            <p:nvPicPr>
              <p:cNvPr id="92" name="Graphic 91" descr="Court">
                <a:extLst>
                  <a:ext uri="{FF2B5EF4-FFF2-40B4-BE49-F238E27FC236}">
                    <a16:creationId xmlns:a16="http://schemas.microsoft.com/office/drawing/2014/main" id="{0753DC1F-4E0F-FE4A-8063-99D8FBDF253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778572" y="6316994"/>
                <a:ext cx="182880" cy="182880"/>
              </a:xfrm>
              <a:prstGeom prst="rect">
                <a:avLst/>
              </a:prstGeom>
            </p:spPr>
          </p:pic>
        </p:grpSp>
        <p:sp>
          <p:nvSpPr>
            <p:cNvPr id="94" name="TextBox 93">
              <a:extLst>
                <a:ext uri="{FF2B5EF4-FFF2-40B4-BE49-F238E27FC236}">
                  <a16:creationId xmlns:a16="http://schemas.microsoft.com/office/drawing/2014/main" id="{4D271C1A-7421-724E-9D59-0812943C264B}"/>
                </a:ext>
              </a:extLst>
            </p:cNvPr>
            <p:cNvSpPr txBox="1"/>
            <p:nvPr/>
          </p:nvSpPr>
          <p:spPr>
            <a:xfrm>
              <a:off x="9081849" y="1535929"/>
              <a:ext cx="2522928" cy="169277"/>
            </a:xfrm>
            <a:prstGeom prst="rect">
              <a:avLst/>
            </a:prstGeom>
            <a:solidFill>
              <a:schemeClr val="bg2"/>
            </a:solidFill>
            <a:ln>
              <a:solidFill>
                <a:schemeClr val="tx1"/>
              </a:solidFill>
            </a:ln>
          </p:spPr>
          <p:txBody>
            <a:bodyPr wrap="square" lIns="0" tIns="0" rIns="0" bIns="0" rtlCol="0">
              <a:spAutoFit/>
            </a:bodyPr>
            <a:lstStyle/>
            <a:p>
              <a:pPr algn="ctr"/>
              <a:r>
                <a:rPr lang="en-US" sz="1100" dirty="0" err="1"/>
                <a:t>doi</a:t>
              </a:r>
              <a:r>
                <a:rPr lang="en-US" sz="1100" dirty="0"/>
                <a:t>:  10.1093/</a:t>
              </a:r>
              <a:r>
                <a:rPr lang="en-US" sz="1100" dirty="0" err="1"/>
                <a:t>gigascience</a:t>
              </a:r>
              <a:r>
                <a:rPr lang="en-US" sz="1100" dirty="0"/>
                <a:t>/gix100</a:t>
              </a:r>
            </a:p>
          </p:txBody>
        </p:sp>
      </p:grpSp>
    </p:spTree>
    <p:extLst>
      <p:ext uri="{BB962C8B-B14F-4D97-AF65-F5344CB8AC3E}">
        <p14:creationId xmlns:p14="http://schemas.microsoft.com/office/powerpoint/2010/main" val="639004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tangle 146">
            <a:extLst>
              <a:ext uri="{FF2B5EF4-FFF2-40B4-BE49-F238E27FC236}">
                <a16:creationId xmlns:a16="http://schemas.microsoft.com/office/drawing/2014/main" id="{DF46A553-09C0-A44D-AD2B-9FCA9B31C649}"/>
              </a:ext>
            </a:extLst>
          </p:cNvPr>
          <p:cNvSpPr/>
          <p:nvPr/>
        </p:nvSpPr>
        <p:spPr>
          <a:xfrm>
            <a:off x="4316818" y="0"/>
            <a:ext cx="7875181"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684B3FE-DBCD-8444-BC5D-A2AEE3BF4E54}"/>
              </a:ext>
            </a:extLst>
          </p:cNvPr>
          <p:cNvSpPr txBox="1"/>
          <p:nvPr/>
        </p:nvSpPr>
        <p:spPr>
          <a:xfrm>
            <a:off x="395696" y="514321"/>
            <a:ext cx="3589949" cy="1200329"/>
          </a:xfrm>
          <a:prstGeom prst="rect">
            <a:avLst/>
          </a:prstGeom>
          <a:noFill/>
        </p:spPr>
        <p:txBody>
          <a:bodyPr wrap="square" rtlCol="0">
            <a:spAutoFit/>
          </a:bodyPr>
          <a:lstStyle/>
          <a:p>
            <a:r>
              <a:rPr lang="en-US" sz="3600" dirty="0">
                <a:latin typeface="Copperplate Gothic Bold" panose="020E0705020206020404" pitchFamily="34" charset="77"/>
              </a:rPr>
              <a:t>Downstream peak calling</a:t>
            </a:r>
          </a:p>
        </p:txBody>
      </p:sp>
      <p:grpSp>
        <p:nvGrpSpPr>
          <p:cNvPr id="53" name="Group 52">
            <a:extLst>
              <a:ext uri="{FF2B5EF4-FFF2-40B4-BE49-F238E27FC236}">
                <a16:creationId xmlns:a16="http://schemas.microsoft.com/office/drawing/2014/main" id="{D6786960-4F70-7F42-8F89-8B1BE7394C9F}"/>
              </a:ext>
            </a:extLst>
          </p:cNvPr>
          <p:cNvGrpSpPr/>
          <p:nvPr/>
        </p:nvGrpSpPr>
        <p:grpSpPr>
          <a:xfrm>
            <a:off x="8393490" y="229577"/>
            <a:ext cx="2872428" cy="2097242"/>
            <a:chOff x="8344212" y="736627"/>
            <a:chExt cx="2872428" cy="2097242"/>
          </a:xfrm>
        </p:grpSpPr>
        <p:sp>
          <p:nvSpPr>
            <p:cNvPr id="22" name="Rounded Rectangle 21">
              <a:extLst>
                <a:ext uri="{FF2B5EF4-FFF2-40B4-BE49-F238E27FC236}">
                  <a16:creationId xmlns:a16="http://schemas.microsoft.com/office/drawing/2014/main" id="{DA758EF1-6A47-FD4A-85E3-BD4276FA1033}"/>
                </a:ext>
              </a:extLst>
            </p:cNvPr>
            <p:cNvSpPr/>
            <p:nvPr/>
          </p:nvSpPr>
          <p:spPr>
            <a:xfrm>
              <a:off x="8714907" y="736627"/>
              <a:ext cx="2121408" cy="646176"/>
            </a:xfrm>
            <a:prstGeom prst="round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ChIP-seq</a:t>
              </a:r>
            </a:p>
          </p:txBody>
        </p:sp>
        <p:sp>
          <p:nvSpPr>
            <p:cNvPr id="26" name="Rounded Rectangle 25">
              <a:extLst>
                <a:ext uri="{FF2B5EF4-FFF2-40B4-BE49-F238E27FC236}">
                  <a16:creationId xmlns:a16="http://schemas.microsoft.com/office/drawing/2014/main" id="{75440F4F-5212-244A-AFB6-681FE107E4A8}"/>
                </a:ext>
              </a:extLst>
            </p:cNvPr>
            <p:cNvSpPr/>
            <p:nvPr/>
          </p:nvSpPr>
          <p:spPr>
            <a:xfrm>
              <a:off x="8344212" y="1621536"/>
              <a:ext cx="2872428" cy="1212333"/>
            </a:xfrm>
            <a:prstGeom prst="roundRect">
              <a:avLst/>
            </a:prstGeom>
            <a:noFill/>
            <a:ln w="254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285750" lvl="0" indent="-285750">
                <a:buFont typeface="Wingdings" pitchFamily="2" charset="2"/>
                <a:buChar char="v"/>
              </a:pPr>
              <a:r>
                <a:rPr lang="en-US" dirty="0">
                  <a:solidFill>
                    <a:schemeClr val="bg1"/>
                  </a:solidFill>
                </a:rPr>
                <a:t>Image analysis</a:t>
              </a:r>
            </a:p>
            <a:p>
              <a:pPr marL="285750" lvl="0" indent="-285750">
                <a:buFont typeface="Wingdings" pitchFamily="2" charset="2"/>
                <a:buChar char="v"/>
              </a:pPr>
              <a:r>
                <a:rPr lang="en-US" dirty="0">
                  <a:solidFill>
                    <a:schemeClr val="bg1"/>
                  </a:solidFill>
                </a:rPr>
                <a:t>QA</a:t>
              </a:r>
            </a:p>
            <a:p>
              <a:pPr marL="285750" lvl="0" indent="-285750">
                <a:buFont typeface="Wingdings" pitchFamily="2" charset="2"/>
                <a:buChar char="v"/>
              </a:pPr>
              <a:r>
                <a:rPr lang="en-US" dirty="0">
                  <a:solidFill>
                    <a:schemeClr val="bg1"/>
                  </a:solidFill>
                </a:rPr>
                <a:t>Sequence alignment</a:t>
              </a:r>
            </a:p>
          </p:txBody>
        </p:sp>
        <p:sp>
          <p:nvSpPr>
            <p:cNvPr id="42" name="Down Arrow 41">
              <a:extLst>
                <a:ext uri="{FF2B5EF4-FFF2-40B4-BE49-F238E27FC236}">
                  <a16:creationId xmlns:a16="http://schemas.microsoft.com/office/drawing/2014/main" id="{DA29D4F1-D798-F245-BD79-A7E57AAED244}"/>
                </a:ext>
              </a:extLst>
            </p:cNvPr>
            <p:cNvSpPr/>
            <p:nvPr/>
          </p:nvSpPr>
          <p:spPr>
            <a:xfrm>
              <a:off x="9621930" y="1374244"/>
              <a:ext cx="316992" cy="247292"/>
            </a:xfrm>
            <a:prstGeom prst="downArrow">
              <a:avLst/>
            </a:prstGeom>
            <a:solidFill>
              <a:schemeClr val="bg1">
                <a:lumMod val="8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4A232EBD-39E8-D84B-AF55-BCFBED1EA428}"/>
              </a:ext>
            </a:extLst>
          </p:cNvPr>
          <p:cNvGrpSpPr/>
          <p:nvPr/>
        </p:nvGrpSpPr>
        <p:grpSpPr>
          <a:xfrm>
            <a:off x="4523312" y="221018"/>
            <a:ext cx="2872428" cy="2105801"/>
            <a:chOff x="3577140" y="728068"/>
            <a:chExt cx="2872428" cy="2105801"/>
          </a:xfrm>
        </p:grpSpPr>
        <p:sp>
          <p:nvSpPr>
            <p:cNvPr id="43" name="Rounded Rectangle 42">
              <a:extLst>
                <a:ext uri="{FF2B5EF4-FFF2-40B4-BE49-F238E27FC236}">
                  <a16:creationId xmlns:a16="http://schemas.microsoft.com/office/drawing/2014/main" id="{04BE6EAF-0794-6E44-93FD-270B7082AEEA}"/>
                </a:ext>
              </a:extLst>
            </p:cNvPr>
            <p:cNvSpPr/>
            <p:nvPr/>
          </p:nvSpPr>
          <p:spPr>
            <a:xfrm>
              <a:off x="3951656" y="728068"/>
              <a:ext cx="2121408" cy="646176"/>
            </a:xfrm>
            <a:prstGeom prst="roundRect">
              <a:avLst/>
            </a:prstGeom>
            <a:solidFill>
              <a:schemeClr val="tx2">
                <a:lumMod val="85000"/>
                <a:lumOff val="15000"/>
              </a:schemeClr>
            </a:solidFill>
            <a:ln>
              <a:solidFill>
                <a:schemeClr val="bg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ChIP-chip</a:t>
              </a:r>
            </a:p>
          </p:txBody>
        </p:sp>
        <p:sp>
          <p:nvSpPr>
            <p:cNvPr id="44" name="Rounded Rectangle 43">
              <a:extLst>
                <a:ext uri="{FF2B5EF4-FFF2-40B4-BE49-F238E27FC236}">
                  <a16:creationId xmlns:a16="http://schemas.microsoft.com/office/drawing/2014/main" id="{E0AE8981-A133-4A45-A013-A2C3E23CA667}"/>
                </a:ext>
              </a:extLst>
            </p:cNvPr>
            <p:cNvSpPr/>
            <p:nvPr/>
          </p:nvSpPr>
          <p:spPr>
            <a:xfrm>
              <a:off x="3577140" y="1621536"/>
              <a:ext cx="2872428" cy="1212333"/>
            </a:xfrm>
            <a:prstGeom prst="roundRect">
              <a:avLst/>
            </a:prstGeom>
            <a:solidFill>
              <a:schemeClr val="tx2">
                <a:lumMod val="85000"/>
                <a:lumOff val="15000"/>
              </a:schemeClr>
            </a:solidFill>
            <a:ln w="25400">
              <a:solidFill>
                <a:schemeClr val="bg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285750" lvl="0" indent="-285750">
                <a:buFont typeface="Wingdings" pitchFamily="2" charset="2"/>
                <a:buChar char="v"/>
              </a:pPr>
              <a:r>
                <a:rPr lang="en-US" dirty="0">
                  <a:solidFill>
                    <a:schemeClr val="bg1"/>
                  </a:solidFill>
                </a:rPr>
                <a:t>Image analysis</a:t>
              </a:r>
            </a:p>
            <a:p>
              <a:pPr marL="285750" lvl="0" indent="-285750">
                <a:buFont typeface="Wingdings" pitchFamily="2" charset="2"/>
                <a:buChar char="v"/>
              </a:pPr>
              <a:r>
                <a:rPr lang="en-US" dirty="0">
                  <a:solidFill>
                    <a:schemeClr val="bg1"/>
                  </a:solidFill>
                </a:rPr>
                <a:t>QA</a:t>
              </a:r>
            </a:p>
            <a:p>
              <a:pPr marL="285750" lvl="0" indent="-285750">
                <a:buFont typeface="Wingdings" pitchFamily="2" charset="2"/>
                <a:buChar char="v"/>
              </a:pPr>
              <a:r>
                <a:rPr lang="en-US" dirty="0">
                  <a:solidFill>
                    <a:schemeClr val="bg1"/>
                  </a:solidFill>
                </a:rPr>
                <a:t>Background correction</a:t>
              </a:r>
            </a:p>
            <a:p>
              <a:pPr marL="285750" lvl="0" indent="-285750">
                <a:buFont typeface="Wingdings" pitchFamily="2" charset="2"/>
                <a:buChar char="v"/>
              </a:pPr>
              <a:r>
                <a:rPr lang="en-US" dirty="0">
                  <a:solidFill>
                    <a:schemeClr val="bg1"/>
                  </a:solidFill>
                </a:rPr>
                <a:t>Normalization</a:t>
              </a:r>
            </a:p>
          </p:txBody>
        </p:sp>
        <p:sp>
          <p:nvSpPr>
            <p:cNvPr id="45" name="Down Arrow 44">
              <a:extLst>
                <a:ext uri="{FF2B5EF4-FFF2-40B4-BE49-F238E27FC236}">
                  <a16:creationId xmlns:a16="http://schemas.microsoft.com/office/drawing/2014/main" id="{812CCAA5-E025-F04D-AC19-D4B8966BB0B8}"/>
                </a:ext>
              </a:extLst>
            </p:cNvPr>
            <p:cNvSpPr/>
            <p:nvPr/>
          </p:nvSpPr>
          <p:spPr>
            <a:xfrm>
              <a:off x="4854858" y="1378787"/>
              <a:ext cx="316992" cy="242749"/>
            </a:xfrm>
            <a:prstGeom prst="downArrow">
              <a:avLst/>
            </a:prstGeom>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47" name="Octagon 46">
            <a:extLst>
              <a:ext uri="{FF2B5EF4-FFF2-40B4-BE49-F238E27FC236}">
                <a16:creationId xmlns:a16="http://schemas.microsoft.com/office/drawing/2014/main" id="{18330562-3108-B94B-B4EE-864C59D71393}"/>
              </a:ext>
            </a:extLst>
          </p:cNvPr>
          <p:cNvSpPr/>
          <p:nvPr/>
        </p:nvSpPr>
        <p:spPr>
          <a:xfrm>
            <a:off x="7227247" y="2198481"/>
            <a:ext cx="1417129" cy="1417596"/>
          </a:xfrm>
          <a:prstGeom prst="octagon">
            <a:avLst>
              <a:gd name="adj" fmla="val 28533"/>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grpSp>
        <p:nvGrpSpPr>
          <p:cNvPr id="51" name="Group 50">
            <a:extLst>
              <a:ext uri="{FF2B5EF4-FFF2-40B4-BE49-F238E27FC236}">
                <a16:creationId xmlns:a16="http://schemas.microsoft.com/office/drawing/2014/main" id="{98855CF3-186F-6240-8946-284CFF0432C7}"/>
              </a:ext>
            </a:extLst>
          </p:cNvPr>
          <p:cNvGrpSpPr/>
          <p:nvPr/>
        </p:nvGrpSpPr>
        <p:grpSpPr>
          <a:xfrm>
            <a:off x="7347797" y="2298865"/>
            <a:ext cx="1176027" cy="1016601"/>
            <a:chOff x="4425340" y="3377185"/>
            <a:chExt cx="1176027" cy="1016601"/>
          </a:xfrm>
        </p:grpSpPr>
        <p:pic>
          <p:nvPicPr>
            <p:cNvPr id="49" name="Graphic 48" descr="Mountains">
              <a:extLst>
                <a:ext uri="{FF2B5EF4-FFF2-40B4-BE49-F238E27FC236}">
                  <a16:creationId xmlns:a16="http://schemas.microsoft.com/office/drawing/2014/main" id="{D6DCF830-7CAC-F341-8CFD-DD5FCA2CC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56154" y="3377185"/>
              <a:ext cx="914400" cy="914400"/>
            </a:xfrm>
            <a:prstGeom prst="rect">
              <a:avLst/>
            </a:prstGeom>
          </p:spPr>
        </p:pic>
        <p:sp>
          <p:nvSpPr>
            <p:cNvPr id="50" name="Rectangle 49">
              <a:extLst>
                <a:ext uri="{FF2B5EF4-FFF2-40B4-BE49-F238E27FC236}">
                  <a16:creationId xmlns:a16="http://schemas.microsoft.com/office/drawing/2014/main" id="{A9A46131-A675-404A-A3FD-54FDFFD31910}"/>
                </a:ext>
              </a:extLst>
            </p:cNvPr>
            <p:cNvSpPr/>
            <p:nvPr/>
          </p:nvSpPr>
          <p:spPr>
            <a:xfrm>
              <a:off x="4425340" y="4055232"/>
              <a:ext cx="1176027" cy="338554"/>
            </a:xfrm>
            <a:prstGeom prst="rect">
              <a:avLst/>
            </a:prstGeom>
          </p:spPr>
          <p:txBody>
            <a:bodyPr wrap="none">
              <a:spAutoFit/>
            </a:bodyPr>
            <a:lstStyle/>
            <a:p>
              <a:pPr algn="ctr"/>
              <a:r>
                <a:rPr lang="en-US" sz="1600" dirty="0">
                  <a:solidFill>
                    <a:schemeClr val="bg1"/>
                  </a:solidFill>
                </a:rPr>
                <a:t>Peak Calling</a:t>
              </a:r>
            </a:p>
          </p:txBody>
        </p:sp>
      </p:grpSp>
      <p:cxnSp>
        <p:nvCxnSpPr>
          <p:cNvPr id="57" name="Curved Connector 56">
            <a:extLst>
              <a:ext uri="{FF2B5EF4-FFF2-40B4-BE49-F238E27FC236}">
                <a16:creationId xmlns:a16="http://schemas.microsoft.com/office/drawing/2014/main" id="{3D70CC4D-4530-9D4D-96C4-7467836A1EE7}"/>
              </a:ext>
            </a:extLst>
          </p:cNvPr>
          <p:cNvCxnSpPr>
            <a:cxnSpLocks/>
            <a:stCxn id="26" idx="2"/>
            <a:endCxn id="47" idx="0"/>
          </p:cNvCxnSpPr>
          <p:nvPr/>
        </p:nvCxnSpPr>
        <p:spPr>
          <a:xfrm rot="5400000">
            <a:off x="9099035" y="1872160"/>
            <a:ext cx="276011" cy="1185328"/>
          </a:xfrm>
          <a:prstGeom prst="curvedConnector2">
            <a:avLst/>
          </a:prstGeom>
          <a:ln w="38100">
            <a:solidFill>
              <a:schemeClr val="bg1">
                <a:lumMod val="95000"/>
              </a:schemeClr>
            </a:solidFill>
            <a:tailEnd type="stealth" w="med" len="lg"/>
          </a:ln>
        </p:spPr>
        <p:style>
          <a:lnRef idx="1">
            <a:schemeClr val="dk1"/>
          </a:lnRef>
          <a:fillRef idx="0">
            <a:schemeClr val="dk1"/>
          </a:fillRef>
          <a:effectRef idx="0">
            <a:schemeClr val="dk1"/>
          </a:effectRef>
          <a:fontRef idx="minor">
            <a:schemeClr val="tx1"/>
          </a:fontRef>
        </p:style>
      </p:cxnSp>
      <p:cxnSp>
        <p:nvCxnSpPr>
          <p:cNvPr id="59" name="Curved Connector 58">
            <a:extLst>
              <a:ext uri="{FF2B5EF4-FFF2-40B4-BE49-F238E27FC236}">
                <a16:creationId xmlns:a16="http://schemas.microsoft.com/office/drawing/2014/main" id="{7C822C4C-64EE-7749-B9BD-F6AC175E3BA4}"/>
              </a:ext>
            </a:extLst>
          </p:cNvPr>
          <p:cNvCxnSpPr>
            <a:cxnSpLocks/>
            <a:stCxn id="44" idx="2"/>
            <a:endCxn id="47" idx="5"/>
          </p:cNvCxnSpPr>
          <p:nvPr/>
        </p:nvCxnSpPr>
        <p:spPr>
          <a:xfrm rot="16200000" flipH="1">
            <a:off x="6455381" y="1830963"/>
            <a:ext cx="276011" cy="1267721"/>
          </a:xfrm>
          <a:prstGeom prst="curvedConnector2">
            <a:avLst/>
          </a:prstGeom>
          <a:ln w="38100">
            <a:solidFill>
              <a:schemeClr val="bg1">
                <a:lumMod val="95000"/>
              </a:schemeClr>
            </a:solidFill>
            <a:tailEnd type="stealth" w="med" len="lg"/>
          </a:ln>
        </p:spPr>
        <p:style>
          <a:lnRef idx="1">
            <a:schemeClr val="dk1"/>
          </a:lnRef>
          <a:fillRef idx="0">
            <a:schemeClr val="dk1"/>
          </a:fillRef>
          <a:effectRef idx="0">
            <a:schemeClr val="dk1"/>
          </a:effectRef>
          <a:fontRef idx="minor">
            <a:schemeClr val="tx1"/>
          </a:fontRef>
        </p:style>
      </p:cxnSp>
      <p:grpSp>
        <p:nvGrpSpPr>
          <p:cNvPr id="71" name="Group 70">
            <a:extLst>
              <a:ext uri="{FF2B5EF4-FFF2-40B4-BE49-F238E27FC236}">
                <a16:creationId xmlns:a16="http://schemas.microsoft.com/office/drawing/2014/main" id="{FAE21535-A772-E444-8F5B-AEFA783AEE62}"/>
              </a:ext>
            </a:extLst>
          </p:cNvPr>
          <p:cNvGrpSpPr/>
          <p:nvPr/>
        </p:nvGrpSpPr>
        <p:grpSpPr>
          <a:xfrm>
            <a:off x="6890174" y="3954181"/>
            <a:ext cx="206478" cy="190413"/>
            <a:chOff x="5465069" y="4170532"/>
            <a:chExt cx="206478" cy="190413"/>
          </a:xfrm>
        </p:grpSpPr>
        <p:sp>
          <p:nvSpPr>
            <p:cNvPr id="69" name="Rounded Rectangle 68">
              <a:extLst>
                <a:ext uri="{FF2B5EF4-FFF2-40B4-BE49-F238E27FC236}">
                  <a16:creationId xmlns:a16="http://schemas.microsoft.com/office/drawing/2014/main" id="{2709726E-CC0B-6542-8B2E-D6A24C876D80}"/>
                </a:ext>
              </a:extLst>
            </p:cNvPr>
            <p:cNvSpPr/>
            <p:nvPr/>
          </p:nvSpPr>
          <p:spPr>
            <a:xfrm>
              <a:off x="5465069" y="4170532"/>
              <a:ext cx="206478" cy="190413"/>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84C88D3-A277-5141-A54D-31B00CE23754}"/>
                </a:ext>
              </a:extLst>
            </p:cNvPr>
            <p:cNvSpPr/>
            <p:nvPr/>
          </p:nvSpPr>
          <p:spPr>
            <a:xfrm>
              <a:off x="5465069" y="4265738"/>
              <a:ext cx="206478" cy="95207"/>
            </a:xfrm>
            <a:prstGeom prst="rect">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3" name="Curved Connector 72">
            <a:extLst>
              <a:ext uri="{FF2B5EF4-FFF2-40B4-BE49-F238E27FC236}">
                <a16:creationId xmlns:a16="http://schemas.microsoft.com/office/drawing/2014/main" id="{EA0B2D64-558D-6E4E-99C9-16247942AA71}"/>
              </a:ext>
            </a:extLst>
          </p:cNvPr>
          <p:cNvCxnSpPr>
            <a:cxnSpLocks/>
            <a:stCxn id="69" idx="0"/>
            <a:endCxn id="47" idx="3"/>
          </p:cNvCxnSpPr>
          <p:nvPr/>
        </p:nvCxnSpPr>
        <p:spPr>
          <a:xfrm rot="5400000" flipH="1" flipV="1">
            <a:off x="7143452" y="3466038"/>
            <a:ext cx="338104" cy="638183"/>
          </a:xfrm>
          <a:prstGeom prst="curvedConnector3">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E95F758A-678B-7C4E-8018-4455BDB246EA}"/>
              </a:ext>
            </a:extLst>
          </p:cNvPr>
          <p:cNvGrpSpPr/>
          <p:nvPr/>
        </p:nvGrpSpPr>
        <p:grpSpPr>
          <a:xfrm>
            <a:off x="6284101" y="4137737"/>
            <a:ext cx="1454351" cy="1279987"/>
            <a:chOff x="5943575" y="4624719"/>
            <a:chExt cx="1454351" cy="1279987"/>
          </a:xfrm>
        </p:grpSpPr>
        <p:sp>
          <p:nvSpPr>
            <p:cNvPr id="64" name="Hexagon 63">
              <a:extLst>
                <a:ext uri="{FF2B5EF4-FFF2-40B4-BE49-F238E27FC236}">
                  <a16:creationId xmlns:a16="http://schemas.microsoft.com/office/drawing/2014/main" id="{C83027B7-1DBE-4646-8173-B3771E868796}"/>
                </a:ext>
              </a:extLst>
            </p:cNvPr>
            <p:cNvSpPr>
              <a:spLocks noChangeAspect="1"/>
            </p:cNvSpPr>
            <p:nvPr/>
          </p:nvSpPr>
          <p:spPr>
            <a:xfrm>
              <a:off x="5943575" y="4651978"/>
              <a:ext cx="1454351" cy="1252728"/>
            </a:xfrm>
            <a:prstGeom prst="hexagon">
              <a:avLst>
                <a:gd name="adj" fmla="val 33969"/>
                <a:gd name="vf" fmla="val 115470"/>
              </a:avLst>
            </a:prstGeom>
            <a:gradFill flip="none" rotWithShape="1">
              <a:gsLst>
                <a:gs pos="0">
                  <a:srgbClr val="D5FC79"/>
                </a:gs>
                <a:gs pos="22000">
                  <a:srgbClr val="00FA00"/>
                </a:gs>
                <a:gs pos="100000">
                  <a:srgbClr val="008F00"/>
                </a:gs>
              </a:gsLst>
              <a:lin ang="5400000" scaled="1"/>
              <a:tileRect/>
            </a:gradFill>
            <a:ln>
              <a:solidFill>
                <a:srgbClr val="FFFF00"/>
              </a:solidFill>
            </a:ln>
            <a:effectLst>
              <a:outerShdw blurRad="254000" dir="18900000" sx="105000" sy="105000" algn="bl" rotWithShape="0">
                <a:srgbClr val="92D050">
                  <a:alpha val="78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53B19A47-0916-AB41-84B2-EBA7ACB14F6C}"/>
                </a:ext>
              </a:extLst>
            </p:cNvPr>
            <p:cNvSpPr txBox="1"/>
            <p:nvPr/>
          </p:nvSpPr>
          <p:spPr>
            <a:xfrm>
              <a:off x="6025015" y="5253021"/>
              <a:ext cx="1339658" cy="369332"/>
            </a:xfrm>
            <a:prstGeom prst="rect">
              <a:avLst/>
            </a:prstGeom>
            <a:noFill/>
          </p:spPr>
          <p:txBody>
            <a:bodyPr wrap="square" rtlCol="0">
              <a:spAutoFit/>
            </a:bodyPr>
            <a:lstStyle/>
            <a:p>
              <a:pPr algn="ctr"/>
              <a:r>
                <a:rPr lang="en-US" dirty="0">
                  <a:ln w="0">
                    <a:noFill/>
                  </a:ln>
                  <a:solidFill>
                    <a:schemeClr val="tx1">
                      <a:lumMod val="65000"/>
                      <a:lumOff val="35000"/>
                    </a:schemeClr>
                  </a:solidFill>
                </a:rPr>
                <a:t>Annotation</a:t>
              </a:r>
            </a:p>
          </p:txBody>
        </p:sp>
        <p:pic>
          <p:nvPicPr>
            <p:cNvPr id="86" name="Graphic 85" descr="Map with pin">
              <a:extLst>
                <a:ext uri="{FF2B5EF4-FFF2-40B4-BE49-F238E27FC236}">
                  <a16:creationId xmlns:a16="http://schemas.microsoft.com/office/drawing/2014/main" id="{FF2424A3-D800-164A-B45F-B6A5501FEA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34755" y="4624719"/>
              <a:ext cx="686660" cy="686660"/>
            </a:xfrm>
            <a:prstGeom prst="rect">
              <a:avLst/>
            </a:prstGeom>
          </p:spPr>
        </p:pic>
      </p:grpSp>
      <p:grpSp>
        <p:nvGrpSpPr>
          <p:cNvPr id="145" name="Group 144">
            <a:extLst>
              <a:ext uri="{FF2B5EF4-FFF2-40B4-BE49-F238E27FC236}">
                <a16:creationId xmlns:a16="http://schemas.microsoft.com/office/drawing/2014/main" id="{1309A0A4-553A-9C4A-B082-6388D26D6A22}"/>
              </a:ext>
            </a:extLst>
          </p:cNvPr>
          <p:cNvGrpSpPr/>
          <p:nvPr/>
        </p:nvGrpSpPr>
        <p:grpSpPr>
          <a:xfrm>
            <a:off x="5237777" y="4799076"/>
            <a:ext cx="1453164" cy="1252728"/>
            <a:chOff x="4584824" y="5041665"/>
            <a:chExt cx="1453164" cy="1252728"/>
          </a:xfrm>
        </p:grpSpPr>
        <p:sp>
          <p:nvSpPr>
            <p:cNvPr id="63" name="Hexagon 62">
              <a:extLst>
                <a:ext uri="{FF2B5EF4-FFF2-40B4-BE49-F238E27FC236}">
                  <a16:creationId xmlns:a16="http://schemas.microsoft.com/office/drawing/2014/main" id="{8C8CB5BA-4837-A647-8AD8-240BFFEA70E2}"/>
                </a:ext>
              </a:extLst>
            </p:cNvPr>
            <p:cNvSpPr>
              <a:spLocks noChangeAspect="1"/>
            </p:cNvSpPr>
            <p:nvPr/>
          </p:nvSpPr>
          <p:spPr>
            <a:xfrm>
              <a:off x="4584824" y="5041665"/>
              <a:ext cx="1453164" cy="1252728"/>
            </a:xfrm>
            <a:prstGeom prst="hexagon">
              <a:avLst>
                <a:gd name="adj" fmla="val 33969"/>
                <a:gd name="vf" fmla="val 115470"/>
              </a:avLst>
            </a:prstGeom>
            <a:gradFill flip="none" rotWithShape="1">
              <a:gsLst>
                <a:gs pos="0">
                  <a:srgbClr val="00B0F0"/>
                </a:gs>
                <a:gs pos="55000">
                  <a:srgbClr val="4B85FF"/>
                </a:gs>
                <a:gs pos="100000">
                  <a:srgbClr val="002060"/>
                </a:gs>
              </a:gsLst>
              <a:lin ang="8100000" scaled="1"/>
              <a:tileRect/>
            </a:gradFill>
            <a:ln>
              <a:solidFill>
                <a:schemeClr val="bg1">
                  <a:lumMod val="75000"/>
                </a:schemeClr>
              </a:solidFill>
            </a:ln>
            <a:effectLst>
              <a:outerShdw blurRad="215900" dist="50800" dir="8100000" sx="105000" sy="105000" algn="tr" rotWithShape="0">
                <a:srgbClr val="00B0F0">
                  <a:alpha val="7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Graphic 86" descr="Branching diagram">
              <a:extLst>
                <a:ext uri="{FF2B5EF4-FFF2-40B4-BE49-F238E27FC236}">
                  <a16:creationId xmlns:a16="http://schemas.microsoft.com/office/drawing/2014/main" id="{1AA5D08A-0875-C24F-99AF-559EB80B03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4973274" y="5041665"/>
              <a:ext cx="672543" cy="672543"/>
            </a:xfrm>
            <a:prstGeom prst="rect">
              <a:avLst/>
            </a:prstGeom>
          </p:spPr>
        </p:pic>
        <p:sp>
          <p:nvSpPr>
            <p:cNvPr id="88" name="TextBox 87">
              <a:extLst>
                <a:ext uri="{FF2B5EF4-FFF2-40B4-BE49-F238E27FC236}">
                  <a16:creationId xmlns:a16="http://schemas.microsoft.com/office/drawing/2014/main" id="{5CD5860C-B6A6-E14D-95BF-5C77689B45D4}"/>
                </a:ext>
              </a:extLst>
            </p:cNvPr>
            <p:cNvSpPr txBox="1"/>
            <p:nvPr/>
          </p:nvSpPr>
          <p:spPr>
            <a:xfrm>
              <a:off x="4659468" y="5625722"/>
              <a:ext cx="1267783" cy="369332"/>
            </a:xfrm>
            <a:prstGeom prst="rect">
              <a:avLst/>
            </a:prstGeom>
            <a:noFill/>
          </p:spPr>
          <p:txBody>
            <a:bodyPr wrap="none" rtlCol="0">
              <a:spAutoFit/>
            </a:bodyPr>
            <a:lstStyle/>
            <a:p>
              <a:pPr algn="ctr"/>
              <a:r>
                <a:rPr lang="en-US" dirty="0">
                  <a:solidFill>
                    <a:srgbClr val="002060"/>
                  </a:solidFill>
                </a:rPr>
                <a:t>Enrichment</a:t>
              </a:r>
            </a:p>
          </p:txBody>
        </p:sp>
      </p:grpSp>
      <p:grpSp>
        <p:nvGrpSpPr>
          <p:cNvPr id="130" name="Group 129">
            <a:extLst>
              <a:ext uri="{FF2B5EF4-FFF2-40B4-BE49-F238E27FC236}">
                <a16:creationId xmlns:a16="http://schemas.microsoft.com/office/drawing/2014/main" id="{B4B1D1CB-64B7-C445-BABB-B95E24695248}"/>
              </a:ext>
            </a:extLst>
          </p:cNvPr>
          <p:cNvGrpSpPr/>
          <p:nvPr/>
        </p:nvGrpSpPr>
        <p:grpSpPr>
          <a:xfrm>
            <a:off x="5229911" y="3108656"/>
            <a:ext cx="1449099" cy="1332357"/>
            <a:chOff x="4844422" y="3712487"/>
            <a:chExt cx="1449099" cy="1332357"/>
          </a:xfrm>
        </p:grpSpPr>
        <p:sp>
          <p:nvSpPr>
            <p:cNvPr id="89" name="Hexagon 88">
              <a:extLst>
                <a:ext uri="{FF2B5EF4-FFF2-40B4-BE49-F238E27FC236}">
                  <a16:creationId xmlns:a16="http://schemas.microsoft.com/office/drawing/2014/main" id="{63C2E7FF-6630-A141-AA13-2C3D2DEB950A}"/>
                </a:ext>
              </a:extLst>
            </p:cNvPr>
            <p:cNvSpPr/>
            <p:nvPr/>
          </p:nvSpPr>
          <p:spPr>
            <a:xfrm>
              <a:off x="4844422" y="3795621"/>
              <a:ext cx="1449099" cy="1249223"/>
            </a:xfrm>
            <a:prstGeom prst="hexagon">
              <a:avLst>
                <a:gd name="adj" fmla="val 33969"/>
                <a:gd name="vf" fmla="val 115470"/>
              </a:avLst>
            </a:prstGeom>
            <a:gradFill flip="none" rotWithShape="1">
              <a:gsLst>
                <a:gs pos="0">
                  <a:srgbClr val="00FDFF"/>
                </a:gs>
                <a:gs pos="28000">
                  <a:srgbClr val="73FEFF"/>
                </a:gs>
                <a:gs pos="100000">
                  <a:srgbClr val="00D4D6"/>
                </a:gs>
              </a:gsLst>
              <a:lin ang="8100000" scaled="1"/>
              <a:tileRect/>
            </a:gradFill>
            <a:effectLst>
              <a:outerShdw blurRad="317500" dist="38100" dir="10800000" sx="105000" sy="105000" algn="tr" rotWithShape="0">
                <a:srgbClr val="00FCD6"/>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Graphic 89" descr="Braille">
              <a:extLst>
                <a:ext uri="{FF2B5EF4-FFF2-40B4-BE49-F238E27FC236}">
                  <a16:creationId xmlns:a16="http://schemas.microsoft.com/office/drawing/2014/main" id="{19853D16-6451-F74C-89A4-08698FFFC4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07452" y="3712487"/>
              <a:ext cx="914400" cy="914400"/>
            </a:xfrm>
            <a:prstGeom prst="rect">
              <a:avLst/>
            </a:prstGeom>
          </p:spPr>
        </p:pic>
        <p:sp>
          <p:nvSpPr>
            <p:cNvPr id="91" name="TextBox 90">
              <a:extLst>
                <a:ext uri="{FF2B5EF4-FFF2-40B4-BE49-F238E27FC236}">
                  <a16:creationId xmlns:a16="http://schemas.microsoft.com/office/drawing/2014/main" id="{A11115D9-330D-2643-8099-A51ECC704AD7}"/>
                </a:ext>
              </a:extLst>
            </p:cNvPr>
            <p:cNvSpPr txBox="1"/>
            <p:nvPr/>
          </p:nvSpPr>
          <p:spPr>
            <a:xfrm>
              <a:off x="5026655" y="4500145"/>
              <a:ext cx="1079744" cy="516808"/>
            </a:xfrm>
            <a:prstGeom prst="rect">
              <a:avLst/>
            </a:prstGeom>
            <a:noFill/>
          </p:spPr>
          <p:txBody>
            <a:bodyPr wrap="square" rtlCol="0">
              <a:spAutoFit/>
            </a:bodyPr>
            <a:lstStyle/>
            <a:p>
              <a:pPr algn="ctr">
                <a:lnSpc>
                  <a:spcPct val="75000"/>
                </a:lnSpc>
              </a:pPr>
              <a:r>
                <a:rPr lang="en-US" dirty="0">
                  <a:solidFill>
                    <a:srgbClr val="00A8AA"/>
                  </a:solidFill>
                </a:rPr>
                <a:t>Motif analysis</a:t>
              </a:r>
            </a:p>
          </p:txBody>
        </p:sp>
      </p:grpSp>
      <p:grpSp>
        <p:nvGrpSpPr>
          <p:cNvPr id="92" name="Group 91">
            <a:extLst>
              <a:ext uri="{FF2B5EF4-FFF2-40B4-BE49-F238E27FC236}">
                <a16:creationId xmlns:a16="http://schemas.microsoft.com/office/drawing/2014/main" id="{63F89E30-4AF8-8B4E-A862-5D8885F7ACD8}"/>
              </a:ext>
            </a:extLst>
          </p:cNvPr>
          <p:cNvGrpSpPr/>
          <p:nvPr/>
        </p:nvGrpSpPr>
        <p:grpSpPr>
          <a:xfrm rot="3339107">
            <a:off x="6492115" y="3418613"/>
            <a:ext cx="206478" cy="190413"/>
            <a:chOff x="5465069" y="4170532"/>
            <a:chExt cx="206478" cy="190413"/>
          </a:xfrm>
        </p:grpSpPr>
        <p:sp>
          <p:nvSpPr>
            <p:cNvPr id="93" name="Rounded Rectangle 92">
              <a:extLst>
                <a:ext uri="{FF2B5EF4-FFF2-40B4-BE49-F238E27FC236}">
                  <a16:creationId xmlns:a16="http://schemas.microsoft.com/office/drawing/2014/main" id="{60C69830-DA80-7243-BD4D-3D9F21FFB224}"/>
                </a:ext>
              </a:extLst>
            </p:cNvPr>
            <p:cNvSpPr/>
            <p:nvPr/>
          </p:nvSpPr>
          <p:spPr>
            <a:xfrm>
              <a:off x="5465069" y="4170532"/>
              <a:ext cx="206478" cy="190413"/>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34805DEB-53A1-1A40-AD6A-3BA4A9A26973}"/>
                </a:ext>
              </a:extLst>
            </p:cNvPr>
            <p:cNvSpPr/>
            <p:nvPr/>
          </p:nvSpPr>
          <p:spPr>
            <a:xfrm>
              <a:off x="5465069" y="4265738"/>
              <a:ext cx="206478" cy="95207"/>
            </a:xfrm>
            <a:prstGeom prst="rect">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5" name="Curved Connector 94">
            <a:extLst>
              <a:ext uri="{FF2B5EF4-FFF2-40B4-BE49-F238E27FC236}">
                <a16:creationId xmlns:a16="http://schemas.microsoft.com/office/drawing/2014/main" id="{EBF00849-0C34-6945-9EAB-CA6DD3336F6A}"/>
              </a:ext>
            </a:extLst>
          </p:cNvPr>
          <p:cNvCxnSpPr>
            <a:cxnSpLocks/>
            <a:stCxn id="93" idx="0"/>
            <a:endCxn id="47" idx="4"/>
          </p:cNvCxnSpPr>
          <p:nvPr/>
        </p:nvCxnSpPr>
        <p:spPr>
          <a:xfrm flipV="1">
            <a:off x="6673959" y="3211728"/>
            <a:ext cx="553288" cy="248374"/>
          </a:xfrm>
          <a:prstGeom prst="curvedConnector3">
            <a:avLst>
              <a:gd name="adj1" fmla="val 50000"/>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9AC39486-CD56-324F-9341-049F4390CDD6}"/>
              </a:ext>
            </a:extLst>
          </p:cNvPr>
          <p:cNvGrpSpPr/>
          <p:nvPr/>
        </p:nvGrpSpPr>
        <p:grpSpPr>
          <a:xfrm>
            <a:off x="8735969" y="3954181"/>
            <a:ext cx="206478" cy="190413"/>
            <a:chOff x="5465069" y="4170532"/>
            <a:chExt cx="206478" cy="190413"/>
          </a:xfrm>
        </p:grpSpPr>
        <p:sp>
          <p:nvSpPr>
            <p:cNvPr id="98" name="Rounded Rectangle 97">
              <a:extLst>
                <a:ext uri="{FF2B5EF4-FFF2-40B4-BE49-F238E27FC236}">
                  <a16:creationId xmlns:a16="http://schemas.microsoft.com/office/drawing/2014/main" id="{56C1C316-CE19-0941-A989-B3AE385F6A94}"/>
                </a:ext>
              </a:extLst>
            </p:cNvPr>
            <p:cNvSpPr/>
            <p:nvPr/>
          </p:nvSpPr>
          <p:spPr>
            <a:xfrm>
              <a:off x="5465069" y="4170532"/>
              <a:ext cx="206478" cy="190413"/>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D0359CCF-B161-8A4D-9D18-02F9E679D4FD}"/>
                </a:ext>
              </a:extLst>
            </p:cNvPr>
            <p:cNvSpPr/>
            <p:nvPr/>
          </p:nvSpPr>
          <p:spPr>
            <a:xfrm>
              <a:off x="5465069" y="4265738"/>
              <a:ext cx="206478" cy="95207"/>
            </a:xfrm>
            <a:prstGeom prst="rect">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Curved Connector 99">
            <a:extLst>
              <a:ext uri="{FF2B5EF4-FFF2-40B4-BE49-F238E27FC236}">
                <a16:creationId xmlns:a16="http://schemas.microsoft.com/office/drawing/2014/main" id="{5DA5ED8E-6432-7C4A-9E48-39C656A3A739}"/>
              </a:ext>
            </a:extLst>
          </p:cNvPr>
          <p:cNvCxnSpPr>
            <a:cxnSpLocks/>
            <a:stCxn id="98" idx="0"/>
            <a:endCxn id="47" idx="2"/>
          </p:cNvCxnSpPr>
          <p:nvPr/>
        </p:nvCxnSpPr>
        <p:spPr>
          <a:xfrm rot="16200000" flipV="1">
            <a:off x="8370566" y="3485538"/>
            <a:ext cx="338104" cy="599181"/>
          </a:xfrm>
          <a:prstGeom prst="curvedConnector3">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90F63276-FF7D-6E43-9AD8-8640F13D07CA}"/>
              </a:ext>
            </a:extLst>
          </p:cNvPr>
          <p:cNvGrpSpPr/>
          <p:nvPr/>
        </p:nvGrpSpPr>
        <p:grpSpPr>
          <a:xfrm>
            <a:off x="8094156" y="4142572"/>
            <a:ext cx="1454351" cy="1252728"/>
            <a:chOff x="7810390" y="4610488"/>
            <a:chExt cx="1454351" cy="1252728"/>
          </a:xfrm>
        </p:grpSpPr>
        <p:sp>
          <p:nvSpPr>
            <p:cNvPr id="105" name="Hexagon 104">
              <a:extLst>
                <a:ext uri="{FF2B5EF4-FFF2-40B4-BE49-F238E27FC236}">
                  <a16:creationId xmlns:a16="http://schemas.microsoft.com/office/drawing/2014/main" id="{31FA09D9-1013-8C40-867E-03A1CF16AE15}"/>
                </a:ext>
              </a:extLst>
            </p:cNvPr>
            <p:cNvSpPr>
              <a:spLocks noChangeAspect="1"/>
            </p:cNvSpPr>
            <p:nvPr/>
          </p:nvSpPr>
          <p:spPr>
            <a:xfrm>
              <a:off x="7810390" y="4610488"/>
              <a:ext cx="1454351" cy="1252728"/>
            </a:xfrm>
            <a:prstGeom prst="hexagon">
              <a:avLst>
                <a:gd name="adj" fmla="val 33969"/>
                <a:gd name="vf" fmla="val 115470"/>
              </a:avLst>
            </a:prstGeom>
            <a:gradFill flip="none" rotWithShape="1">
              <a:gsLst>
                <a:gs pos="0">
                  <a:srgbClr val="D883FF">
                    <a:lumMod val="65000"/>
                    <a:lumOff val="35000"/>
                    <a:alpha val="75000"/>
                  </a:srgbClr>
                </a:gs>
                <a:gs pos="21000">
                  <a:srgbClr val="D858FF"/>
                </a:gs>
                <a:gs pos="100000">
                  <a:srgbClr val="7B1979"/>
                </a:gs>
              </a:gsLst>
              <a:lin ang="5400000" scaled="1"/>
              <a:tileRect/>
            </a:gradFill>
            <a:ln>
              <a:solidFill>
                <a:srgbClr val="D883FF"/>
              </a:solidFill>
            </a:ln>
            <a:effectLst>
              <a:outerShdw blurRad="381000" dist="63500" dir="5400000" sx="106000" sy="106000" algn="t" rotWithShape="0">
                <a:srgbClr val="FF80A9">
                  <a:alpha val="92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Graphic 106" descr="Venn diagram">
              <a:extLst>
                <a:ext uri="{FF2B5EF4-FFF2-40B4-BE49-F238E27FC236}">
                  <a16:creationId xmlns:a16="http://schemas.microsoft.com/office/drawing/2014/main" id="{4FD9333E-3614-6343-943A-E696F27B4DB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13498" y="4664748"/>
              <a:ext cx="648133" cy="648133"/>
            </a:xfrm>
            <a:prstGeom prst="rect">
              <a:avLst/>
            </a:prstGeom>
          </p:spPr>
        </p:pic>
        <p:sp>
          <p:nvSpPr>
            <p:cNvPr id="108" name="TextBox 107">
              <a:extLst>
                <a:ext uri="{FF2B5EF4-FFF2-40B4-BE49-F238E27FC236}">
                  <a16:creationId xmlns:a16="http://schemas.microsoft.com/office/drawing/2014/main" id="{BE1E2C61-7BED-8342-A9BB-FC2A084F6F1B}"/>
                </a:ext>
              </a:extLst>
            </p:cNvPr>
            <p:cNvSpPr txBox="1"/>
            <p:nvPr/>
          </p:nvSpPr>
          <p:spPr>
            <a:xfrm>
              <a:off x="8025090" y="5260998"/>
              <a:ext cx="1060704" cy="516808"/>
            </a:xfrm>
            <a:prstGeom prst="rect">
              <a:avLst/>
            </a:prstGeom>
            <a:noFill/>
          </p:spPr>
          <p:txBody>
            <a:bodyPr wrap="square" rtlCol="0">
              <a:spAutoFit/>
            </a:bodyPr>
            <a:lstStyle/>
            <a:p>
              <a:pPr algn="ctr">
                <a:lnSpc>
                  <a:spcPct val="75000"/>
                </a:lnSpc>
              </a:pPr>
              <a:r>
                <a:rPr lang="en-US" dirty="0">
                  <a:solidFill>
                    <a:srgbClr val="D858FF"/>
                  </a:solidFill>
                </a:rPr>
                <a:t>Overlap analysis</a:t>
              </a:r>
            </a:p>
          </p:txBody>
        </p:sp>
      </p:grpSp>
      <p:grpSp>
        <p:nvGrpSpPr>
          <p:cNvPr id="111" name="Group 110">
            <a:extLst>
              <a:ext uri="{FF2B5EF4-FFF2-40B4-BE49-F238E27FC236}">
                <a16:creationId xmlns:a16="http://schemas.microsoft.com/office/drawing/2014/main" id="{B8D11DA6-F139-C54F-9461-23697C4D21C7}"/>
              </a:ext>
            </a:extLst>
          </p:cNvPr>
          <p:cNvGrpSpPr/>
          <p:nvPr/>
        </p:nvGrpSpPr>
        <p:grpSpPr>
          <a:xfrm rot="18366736">
            <a:off x="9299541" y="3450027"/>
            <a:ext cx="206478" cy="190413"/>
            <a:chOff x="4944198" y="4332641"/>
            <a:chExt cx="206478" cy="190413"/>
          </a:xfrm>
        </p:grpSpPr>
        <p:sp>
          <p:nvSpPr>
            <p:cNvPr id="116" name="Rounded Rectangle 115">
              <a:extLst>
                <a:ext uri="{FF2B5EF4-FFF2-40B4-BE49-F238E27FC236}">
                  <a16:creationId xmlns:a16="http://schemas.microsoft.com/office/drawing/2014/main" id="{B987CA00-1F90-9C4F-8EBA-C56B7D16F385}"/>
                </a:ext>
              </a:extLst>
            </p:cNvPr>
            <p:cNvSpPr/>
            <p:nvPr/>
          </p:nvSpPr>
          <p:spPr>
            <a:xfrm>
              <a:off x="4944198" y="4332641"/>
              <a:ext cx="206478" cy="190413"/>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41269234-E8BE-9648-AA4B-BB55A48F67CE}"/>
                </a:ext>
              </a:extLst>
            </p:cNvPr>
            <p:cNvSpPr/>
            <p:nvPr/>
          </p:nvSpPr>
          <p:spPr>
            <a:xfrm>
              <a:off x="4944198" y="4427847"/>
              <a:ext cx="206478" cy="95207"/>
            </a:xfrm>
            <a:prstGeom prst="rect">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2" name="Curved Connector 111">
            <a:extLst>
              <a:ext uri="{FF2B5EF4-FFF2-40B4-BE49-F238E27FC236}">
                <a16:creationId xmlns:a16="http://schemas.microsoft.com/office/drawing/2014/main" id="{94B4A68C-F6AF-BA4F-9F08-7FC760C0F702}"/>
              </a:ext>
            </a:extLst>
          </p:cNvPr>
          <p:cNvCxnSpPr>
            <a:cxnSpLocks/>
            <a:stCxn id="116" idx="0"/>
            <a:endCxn id="47" idx="1"/>
          </p:cNvCxnSpPr>
          <p:nvPr/>
        </p:nvCxnSpPr>
        <p:spPr>
          <a:xfrm rot="10800000">
            <a:off x="8644376" y="3211728"/>
            <a:ext cx="681490" cy="277394"/>
          </a:xfrm>
          <a:prstGeom prst="curvedConnector3">
            <a:avLst>
              <a:gd name="adj1" fmla="val 50000"/>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430F28DC-226D-B948-816C-45FDFACA051D}"/>
              </a:ext>
            </a:extLst>
          </p:cNvPr>
          <p:cNvGrpSpPr/>
          <p:nvPr/>
        </p:nvGrpSpPr>
        <p:grpSpPr>
          <a:xfrm>
            <a:off x="9274415" y="3272263"/>
            <a:ext cx="1454351" cy="1252728"/>
            <a:chOff x="8448173" y="3862621"/>
            <a:chExt cx="1454351" cy="1252728"/>
          </a:xfrm>
          <a:effectLst>
            <a:outerShdw blurRad="381000" dist="50800" dir="3120000" algn="ctr" rotWithShape="0">
              <a:srgbClr val="FFAA41"/>
            </a:outerShdw>
          </a:effectLst>
        </p:grpSpPr>
        <p:sp>
          <p:nvSpPr>
            <p:cNvPr id="113" name="Hexagon 112">
              <a:extLst>
                <a:ext uri="{FF2B5EF4-FFF2-40B4-BE49-F238E27FC236}">
                  <a16:creationId xmlns:a16="http://schemas.microsoft.com/office/drawing/2014/main" id="{99BFDB36-6D8C-E041-9B89-D37284B978FC}"/>
                </a:ext>
              </a:extLst>
            </p:cNvPr>
            <p:cNvSpPr>
              <a:spLocks noChangeAspect="1"/>
            </p:cNvSpPr>
            <p:nvPr/>
          </p:nvSpPr>
          <p:spPr>
            <a:xfrm>
              <a:off x="8448173" y="3862621"/>
              <a:ext cx="1454351" cy="1252728"/>
            </a:xfrm>
            <a:prstGeom prst="hexagon">
              <a:avLst>
                <a:gd name="adj" fmla="val 33969"/>
                <a:gd name="vf" fmla="val 115470"/>
              </a:avLst>
            </a:prstGeom>
            <a:gradFill flip="none" rotWithShape="1">
              <a:gsLst>
                <a:gs pos="0">
                  <a:srgbClr val="FFAA41"/>
                </a:gs>
                <a:gs pos="21000">
                  <a:srgbClr val="FF7C00"/>
                </a:gs>
                <a:gs pos="100000">
                  <a:srgbClr val="7A4300"/>
                </a:gs>
              </a:gsLst>
              <a:lin ang="3600000" scaled="0"/>
              <a:tileRect/>
            </a:gradFill>
            <a:ln>
              <a:solidFill>
                <a:srgbClr val="D883FF"/>
              </a:solidFill>
            </a:ln>
            <a:effectLst>
              <a:outerShdw blurRad="50800" dist="38100" dir="5400000" algn="t" rotWithShape="0">
                <a:srgbClr val="7030A0">
                  <a:alpha val="40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9BF4C33A-C6BB-6A4C-9CA5-85C9993067D2}"/>
                </a:ext>
              </a:extLst>
            </p:cNvPr>
            <p:cNvSpPr txBox="1"/>
            <p:nvPr/>
          </p:nvSpPr>
          <p:spPr>
            <a:xfrm>
              <a:off x="8635305" y="4559322"/>
              <a:ext cx="1087032" cy="469680"/>
            </a:xfrm>
            <a:prstGeom prst="rect">
              <a:avLst/>
            </a:prstGeom>
            <a:noFill/>
          </p:spPr>
          <p:txBody>
            <a:bodyPr wrap="square" rtlCol="0">
              <a:spAutoFit/>
            </a:bodyPr>
            <a:lstStyle/>
            <a:p>
              <a:pPr algn="ctr">
                <a:lnSpc>
                  <a:spcPct val="75000"/>
                </a:lnSpc>
              </a:pPr>
              <a:r>
                <a:rPr lang="en-US" sz="1600" dirty="0">
                  <a:solidFill>
                    <a:srgbClr val="7B1979"/>
                  </a:solidFill>
                </a:rPr>
                <a:t>Metagene analysis</a:t>
              </a:r>
            </a:p>
          </p:txBody>
        </p:sp>
        <p:pic>
          <p:nvPicPr>
            <p:cNvPr id="122" name="Graphic 121" descr="Statistics">
              <a:extLst>
                <a:ext uri="{FF2B5EF4-FFF2-40B4-BE49-F238E27FC236}">
                  <a16:creationId xmlns:a16="http://schemas.microsoft.com/office/drawing/2014/main" id="{6F8B6B40-DC5A-3A41-8385-B5FD3C17395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50598" y="3948713"/>
              <a:ext cx="652248" cy="652248"/>
            </a:xfrm>
            <a:prstGeom prst="rect">
              <a:avLst/>
            </a:prstGeom>
          </p:spPr>
        </p:pic>
      </p:grpSp>
      <p:grpSp>
        <p:nvGrpSpPr>
          <p:cNvPr id="146" name="Group 145">
            <a:extLst>
              <a:ext uri="{FF2B5EF4-FFF2-40B4-BE49-F238E27FC236}">
                <a16:creationId xmlns:a16="http://schemas.microsoft.com/office/drawing/2014/main" id="{6445A30B-67D6-2E46-96F0-D3663EEBC48A}"/>
              </a:ext>
            </a:extLst>
          </p:cNvPr>
          <p:cNvGrpSpPr/>
          <p:nvPr/>
        </p:nvGrpSpPr>
        <p:grpSpPr>
          <a:xfrm>
            <a:off x="6285288" y="5437838"/>
            <a:ext cx="1453164" cy="1259873"/>
            <a:chOff x="5632335" y="5680427"/>
            <a:chExt cx="1453164" cy="1259873"/>
          </a:xfrm>
          <a:effectLst>
            <a:outerShdw blurRad="304800" dist="25400" dir="2700000" sx="113000" sy="113000" algn="ctr" rotWithShape="0">
              <a:srgbClr val="00B0F0">
                <a:alpha val="70000"/>
              </a:srgbClr>
            </a:outerShdw>
          </a:effectLst>
        </p:grpSpPr>
        <p:sp>
          <p:nvSpPr>
            <p:cNvPr id="62" name="Hexagon 61">
              <a:extLst>
                <a:ext uri="{FF2B5EF4-FFF2-40B4-BE49-F238E27FC236}">
                  <a16:creationId xmlns:a16="http://schemas.microsoft.com/office/drawing/2014/main" id="{3A23E749-CD36-0547-8B76-DABE70E61291}"/>
                </a:ext>
              </a:extLst>
            </p:cNvPr>
            <p:cNvSpPr>
              <a:spLocks noChangeAspect="1"/>
            </p:cNvSpPr>
            <p:nvPr/>
          </p:nvSpPr>
          <p:spPr>
            <a:xfrm>
              <a:off x="5632335" y="5687572"/>
              <a:ext cx="1453164" cy="1252728"/>
            </a:xfrm>
            <a:prstGeom prst="hexagon">
              <a:avLst>
                <a:gd name="adj" fmla="val 33969"/>
                <a:gd name="vf" fmla="val 115470"/>
              </a:avLst>
            </a:prstGeom>
            <a:gradFill flip="none" rotWithShape="1">
              <a:gsLst>
                <a:gs pos="0">
                  <a:srgbClr val="00B0F0"/>
                </a:gs>
                <a:gs pos="58000">
                  <a:srgbClr val="4B85FF"/>
                </a:gs>
                <a:gs pos="100000">
                  <a:srgbClr val="002060"/>
                </a:gs>
              </a:gsLst>
              <a:lin ang="5400000" scaled="1"/>
              <a:tileRect/>
            </a:gradFill>
            <a:ln>
              <a:solidFill>
                <a:schemeClr val="bg1">
                  <a:lumMod val="75000"/>
                </a:schemeClr>
              </a:solidFill>
            </a:ln>
            <a:effectLst>
              <a:outerShdw blurRad="50800" dist="38100" dir="5400000" algn="t" rotWithShape="0">
                <a:srgbClr val="4B85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6" name="Graphic 125" descr="Network">
              <a:extLst>
                <a:ext uri="{FF2B5EF4-FFF2-40B4-BE49-F238E27FC236}">
                  <a16:creationId xmlns:a16="http://schemas.microsoft.com/office/drawing/2014/main" id="{CB65C2EC-E2F0-7A48-8864-5DEF69FA985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028066" y="5680427"/>
              <a:ext cx="660514" cy="660514"/>
            </a:xfrm>
            <a:prstGeom prst="rect">
              <a:avLst/>
            </a:prstGeom>
          </p:spPr>
        </p:pic>
        <p:sp>
          <p:nvSpPr>
            <p:cNvPr id="127" name="TextBox 126">
              <a:extLst>
                <a:ext uri="{FF2B5EF4-FFF2-40B4-BE49-F238E27FC236}">
                  <a16:creationId xmlns:a16="http://schemas.microsoft.com/office/drawing/2014/main" id="{82A45326-74C2-8742-BC43-EC15472A4CB6}"/>
                </a:ext>
              </a:extLst>
            </p:cNvPr>
            <p:cNvSpPr txBox="1"/>
            <p:nvPr/>
          </p:nvSpPr>
          <p:spPr>
            <a:xfrm>
              <a:off x="5729559" y="6302535"/>
              <a:ext cx="1257528" cy="516808"/>
            </a:xfrm>
            <a:prstGeom prst="rect">
              <a:avLst/>
            </a:prstGeom>
            <a:noFill/>
          </p:spPr>
          <p:txBody>
            <a:bodyPr wrap="square" rtlCol="0">
              <a:spAutoFit/>
            </a:bodyPr>
            <a:lstStyle/>
            <a:p>
              <a:pPr algn="ctr">
                <a:lnSpc>
                  <a:spcPct val="75000"/>
                </a:lnSpc>
              </a:pPr>
              <a:r>
                <a:rPr lang="en-US" dirty="0">
                  <a:solidFill>
                    <a:srgbClr val="002060"/>
                  </a:solidFill>
                </a:rPr>
                <a:t>Regulatory Network</a:t>
              </a:r>
            </a:p>
          </p:txBody>
        </p:sp>
      </p:grpSp>
      <p:sp>
        <p:nvSpPr>
          <p:cNvPr id="129" name="TextBox 128">
            <a:extLst>
              <a:ext uri="{FF2B5EF4-FFF2-40B4-BE49-F238E27FC236}">
                <a16:creationId xmlns:a16="http://schemas.microsoft.com/office/drawing/2014/main" id="{D55D6FAD-1CDC-9844-8F29-E9E8F1CC6851}"/>
              </a:ext>
            </a:extLst>
          </p:cNvPr>
          <p:cNvSpPr txBox="1"/>
          <p:nvPr/>
        </p:nvSpPr>
        <p:spPr>
          <a:xfrm>
            <a:off x="7887499" y="6164461"/>
            <a:ext cx="3874779" cy="307777"/>
          </a:xfrm>
          <a:prstGeom prst="rect">
            <a:avLst/>
          </a:prstGeom>
          <a:noFill/>
        </p:spPr>
        <p:txBody>
          <a:bodyPr wrap="none" rtlCol="0">
            <a:spAutoFit/>
          </a:bodyPr>
          <a:lstStyle/>
          <a:p>
            <a:r>
              <a:rPr lang="en-US" sz="1400" dirty="0">
                <a:solidFill>
                  <a:schemeClr val="bg1"/>
                </a:solidFill>
              </a:rPr>
              <a:t>Zhu 2013. </a:t>
            </a:r>
            <a:r>
              <a:rPr lang="en-US" sz="1400" dirty="0" err="1">
                <a:solidFill>
                  <a:schemeClr val="bg1"/>
                </a:solidFill>
              </a:rPr>
              <a:t>doi</a:t>
            </a:r>
            <a:r>
              <a:rPr lang="en-US" sz="1400" dirty="0">
                <a:solidFill>
                  <a:schemeClr val="bg1"/>
                </a:solidFill>
              </a:rPr>
              <a:t>:  </a:t>
            </a:r>
            <a:r>
              <a:rPr lang="en-US" sz="1400" dirty="0" err="1">
                <a:solidFill>
                  <a:schemeClr val="bg1"/>
                </a:solidFill>
              </a:rPr>
              <a:t>doi</a:t>
            </a:r>
            <a:r>
              <a:rPr lang="en-US" sz="1400" dirty="0">
                <a:solidFill>
                  <a:schemeClr val="bg1"/>
                </a:solidFill>
              </a:rPr>
              <a:t>: 10.1007/978-1-62703-607-8_8</a:t>
            </a:r>
          </a:p>
        </p:txBody>
      </p:sp>
    </p:spTree>
    <p:extLst>
      <p:ext uri="{BB962C8B-B14F-4D97-AF65-F5344CB8AC3E}">
        <p14:creationId xmlns:p14="http://schemas.microsoft.com/office/powerpoint/2010/main" val="860334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a:extLst>
              <a:ext uri="{FF2B5EF4-FFF2-40B4-BE49-F238E27FC236}">
                <a16:creationId xmlns:a16="http://schemas.microsoft.com/office/drawing/2014/main" id="{44753B84-030E-854B-9E60-4494EF78A7A6}"/>
              </a:ext>
            </a:extLst>
          </p:cNvPr>
          <p:cNvSpPr txBox="1"/>
          <p:nvPr/>
        </p:nvSpPr>
        <p:spPr>
          <a:xfrm>
            <a:off x="6603891" y="703679"/>
            <a:ext cx="4940007" cy="646331"/>
          </a:xfrm>
          <a:prstGeom prst="rect">
            <a:avLst/>
          </a:prstGeom>
          <a:noFill/>
        </p:spPr>
        <p:txBody>
          <a:bodyPr wrap="none" rtlCol="0">
            <a:spAutoFit/>
          </a:bodyPr>
          <a:lstStyle/>
          <a:p>
            <a:r>
              <a:rPr lang="en-US" sz="3600" dirty="0">
                <a:latin typeface="Copperplate Gothic Bold" panose="020E0705020206020404" pitchFamily="34" charset="77"/>
              </a:rPr>
              <a:t>Main function list</a:t>
            </a:r>
          </a:p>
        </p:txBody>
      </p:sp>
      <p:grpSp>
        <p:nvGrpSpPr>
          <p:cNvPr id="94" name="Group 93">
            <a:extLst>
              <a:ext uri="{FF2B5EF4-FFF2-40B4-BE49-F238E27FC236}">
                <a16:creationId xmlns:a16="http://schemas.microsoft.com/office/drawing/2014/main" id="{52FAB747-1D2D-F442-BAA0-40811E8F41BE}"/>
              </a:ext>
            </a:extLst>
          </p:cNvPr>
          <p:cNvGrpSpPr/>
          <p:nvPr/>
        </p:nvGrpSpPr>
        <p:grpSpPr>
          <a:xfrm>
            <a:off x="6809859" y="1828799"/>
            <a:ext cx="4684932" cy="4540229"/>
            <a:chOff x="6472166" y="1501537"/>
            <a:chExt cx="5022625" cy="4867492"/>
          </a:xfrm>
        </p:grpSpPr>
        <p:grpSp>
          <p:nvGrpSpPr>
            <p:cNvPr id="83" name="Group 82">
              <a:extLst>
                <a:ext uri="{FF2B5EF4-FFF2-40B4-BE49-F238E27FC236}">
                  <a16:creationId xmlns:a16="http://schemas.microsoft.com/office/drawing/2014/main" id="{A5EE3FAE-4A90-2741-AC01-F8F15D8E17C8}"/>
                </a:ext>
              </a:extLst>
            </p:cNvPr>
            <p:cNvGrpSpPr/>
            <p:nvPr/>
          </p:nvGrpSpPr>
          <p:grpSpPr>
            <a:xfrm>
              <a:off x="6472166" y="1501537"/>
              <a:ext cx="5022625" cy="4867492"/>
              <a:chOff x="6632376" y="959803"/>
              <a:chExt cx="5022625" cy="4867492"/>
            </a:xfrm>
          </p:grpSpPr>
          <p:pic>
            <p:nvPicPr>
              <p:cNvPr id="66" name="Graphic 65" descr="Circles with arrows">
                <a:extLst>
                  <a:ext uri="{FF2B5EF4-FFF2-40B4-BE49-F238E27FC236}">
                    <a16:creationId xmlns:a16="http://schemas.microsoft.com/office/drawing/2014/main" id="{23012F1D-2099-BF43-BDCA-E1B718A5B1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1767" y="1630975"/>
                <a:ext cx="741315" cy="741315"/>
              </a:xfrm>
              <a:prstGeom prst="rect">
                <a:avLst/>
              </a:prstGeom>
            </p:spPr>
          </p:pic>
          <p:pic>
            <p:nvPicPr>
              <p:cNvPr id="18" name="Graphic 17" descr="Document">
                <a:extLst>
                  <a:ext uri="{FF2B5EF4-FFF2-40B4-BE49-F238E27FC236}">
                    <a16:creationId xmlns:a16="http://schemas.microsoft.com/office/drawing/2014/main" id="{00A98E2A-4E46-8C40-8233-628D91E9FA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768444">
                <a:off x="10540797" y="2163507"/>
                <a:ext cx="914400" cy="914400"/>
              </a:xfrm>
              <a:prstGeom prst="rect">
                <a:avLst/>
              </a:prstGeom>
            </p:spPr>
          </p:pic>
          <p:pic>
            <p:nvPicPr>
              <p:cNvPr id="22" name="Graphic 21" descr="Checklist">
                <a:extLst>
                  <a:ext uri="{FF2B5EF4-FFF2-40B4-BE49-F238E27FC236}">
                    <a16:creationId xmlns:a16="http://schemas.microsoft.com/office/drawing/2014/main" id="{80680B27-3CE4-C144-87D9-7107E4B3EC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50673" y="2084406"/>
                <a:ext cx="914400" cy="914400"/>
              </a:xfrm>
              <a:prstGeom prst="rect">
                <a:avLst/>
              </a:prstGeom>
            </p:spPr>
          </p:pic>
          <p:pic>
            <p:nvPicPr>
              <p:cNvPr id="24" name="Graphic 23" descr="Shredder">
                <a:extLst>
                  <a:ext uri="{FF2B5EF4-FFF2-40B4-BE49-F238E27FC236}">
                    <a16:creationId xmlns:a16="http://schemas.microsoft.com/office/drawing/2014/main" id="{0B7E9D7C-D446-254F-8D24-D05263D381F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71622" y="2557330"/>
                <a:ext cx="376735" cy="376735"/>
              </a:xfrm>
              <a:prstGeom prst="rect">
                <a:avLst/>
              </a:prstGeom>
            </p:spPr>
          </p:pic>
          <p:pic>
            <p:nvPicPr>
              <p:cNvPr id="28" name="Graphic 27" descr="Books on shelf">
                <a:extLst>
                  <a:ext uri="{FF2B5EF4-FFF2-40B4-BE49-F238E27FC236}">
                    <a16:creationId xmlns:a16="http://schemas.microsoft.com/office/drawing/2014/main" id="{FCE9F0E5-7457-5C4B-9DE1-9272938AF4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05400" y="3527926"/>
                <a:ext cx="914400" cy="914400"/>
              </a:xfrm>
              <a:prstGeom prst="rect">
                <a:avLst/>
              </a:prstGeom>
            </p:spPr>
          </p:pic>
          <p:pic>
            <p:nvPicPr>
              <p:cNvPr id="30" name="Graphic 29" descr="Books">
                <a:extLst>
                  <a:ext uri="{FF2B5EF4-FFF2-40B4-BE49-F238E27FC236}">
                    <a16:creationId xmlns:a16="http://schemas.microsoft.com/office/drawing/2014/main" id="{1CBBE77D-289D-E644-8B90-4C47EC5A72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29058" y="2315312"/>
                <a:ext cx="485463" cy="485463"/>
              </a:xfrm>
              <a:prstGeom prst="rect">
                <a:avLst/>
              </a:prstGeom>
            </p:spPr>
          </p:pic>
          <p:pic>
            <p:nvPicPr>
              <p:cNvPr id="32" name="Graphic 31" descr="Contract RTL">
                <a:extLst>
                  <a:ext uri="{FF2B5EF4-FFF2-40B4-BE49-F238E27FC236}">
                    <a16:creationId xmlns:a16="http://schemas.microsoft.com/office/drawing/2014/main" id="{630D47DE-F07B-644A-904B-7CC3D050276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734964">
                <a:off x="8569730" y="1873136"/>
                <a:ext cx="728239" cy="728239"/>
              </a:xfrm>
              <a:prstGeom prst="rect">
                <a:avLst/>
              </a:prstGeom>
            </p:spPr>
          </p:pic>
          <p:pic>
            <p:nvPicPr>
              <p:cNvPr id="34" name="Graphic 33" descr="Lightbulb and gear">
                <a:extLst>
                  <a:ext uri="{FF2B5EF4-FFF2-40B4-BE49-F238E27FC236}">
                    <a16:creationId xmlns:a16="http://schemas.microsoft.com/office/drawing/2014/main" id="{2E164BAB-0AD4-6140-ABB9-8DF6C67F8B7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21187986">
                <a:off x="9212647" y="1685672"/>
                <a:ext cx="550838" cy="550838"/>
              </a:xfrm>
              <a:prstGeom prst="rect">
                <a:avLst/>
              </a:prstGeom>
            </p:spPr>
          </p:pic>
          <p:pic>
            <p:nvPicPr>
              <p:cNvPr id="36" name="Graphic 35" descr="Pencil">
                <a:extLst>
                  <a:ext uri="{FF2B5EF4-FFF2-40B4-BE49-F238E27FC236}">
                    <a16:creationId xmlns:a16="http://schemas.microsoft.com/office/drawing/2014/main" id="{4D6AC4B6-FEE3-D147-A3EC-12EBADACE3A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33456" y="2557330"/>
                <a:ext cx="457702" cy="457702"/>
              </a:xfrm>
              <a:prstGeom prst="rect">
                <a:avLst/>
              </a:prstGeom>
            </p:spPr>
          </p:pic>
          <p:sp>
            <p:nvSpPr>
              <p:cNvPr id="39" name="Rectangle 38">
                <a:extLst>
                  <a:ext uri="{FF2B5EF4-FFF2-40B4-BE49-F238E27FC236}">
                    <a16:creationId xmlns:a16="http://schemas.microsoft.com/office/drawing/2014/main" id="{AA37BAB1-9031-D74A-AEDA-29B911C0D8A5}"/>
                  </a:ext>
                </a:extLst>
              </p:cNvPr>
              <p:cNvSpPr/>
              <p:nvPr/>
            </p:nvSpPr>
            <p:spPr>
              <a:xfrm>
                <a:off x="6632376" y="4223247"/>
                <a:ext cx="5022624" cy="1809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E27D188-77AC-2B4A-851F-D74074C2A8B4}"/>
                  </a:ext>
                </a:extLst>
              </p:cNvPr>
              <p:cNvSpPr/>
              <p:nvPr/>
            </p:nvSpPr>
            <p:spPr>
              <a:xfrm>
                <a:off x="6777167" y="4408237"/>
                <a:ext cx="4877833" cy="1419058"/>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3472A62-19BD-2D4F-B01B-B5AFC45F4C05}"/>
                  </a:ext>
                </a:extLst>
              </p:cNvPr>
              <p:cNvSpPr/>
              <p:nvPr/>
            </p:nvSpPr>
            <p:spPr>
              <a:xfrm>
                <a:off x="6792587" y="4408238"/>
                <a:ext cx="4862414" cy="6391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0088A44D-9E57-5442-88C8-5969DD5607DF}"/>
                  </a:ext>
                </a:extLst>
              </p:cNvPr>
              <p:cNvGrpSpPr/>
              <p:nvPr/>
            </p:nvGrpSpPr>
            <p:grpSpPr>
              <a:xfrm>
                <a:off x="8274074" y="2766132"/>
                <a:ext cx="1868491" cy="1868491"/>
                <a:chOff x="9036554" y="2769104"/>
                <a:chExt cx="1868491" cy="1868491"/>
              </a:xfrm>
            </p:grpSpPr>
            <p:pic>
              <p:nvPicPr>
                <p:cNvPr id="14" name="Graphic 13" descr="Computer">
                  <a:extLst>
                    <a:ext uri="{FF2B5EF4-FFF2-40B4-BE49-F238E27FC236}">
                      <a16:creationId xmlns:a16="http://schemas.microsoft.com/office/drawing/2014/main" id="{8F1566FD-A836-2546-82B8-491B0451D26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036554" y="2769104"/>
                  <a:ext cx="1868491" cy="1868491"/>
                </a:xfrm>
                <a:prstGeom prst="rect">
                  <a:avLst/>
                </a:prstGeom>
              </p:spPr>
            </p:pic>
            <p:sp>
              <p:nvSpPr>
                <p:cNvPr id="42" name="Rectangle 41">
                  <a:extLst>
                    <a:ext uri="{FF2B5EF4-FFF2-40B4-BE49-F238E27FC236}">
                      <a16:creationId xmlns:a16="http://schemas.microsoft.com/office/drawing/2014/main" id="{70C2980C-48A5-BE44-A370-E733E143E483}"/>
                    </a:ext>
                  </a:extLst>
                </p:cNvPr>
                <p:cNvSpPr/>
                <p:nvPr/>
              </p:nvSpPr>
              <p:spPr>
                <a:xfrm>
                  <a:off x="9164626" y="3263900"/>
                  <a:ext cx="976275" cy="63767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2D63FC1-4DC7-7B41-8FB2-BD99EB03DA2D}"/>
                    </a:ext>
                  </a:extLst>
                </p:cNvPr>
                <p:cNvSpPr/>
                <p:nvPr/>
              </p:nvSpPr>
              <p:spPr>
                <a:xfrm>
                  <a:off x="10525965" y="4009696"/>
                  <a:ext cx="135788" cy="12723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5" name="Group 44">
                <a:extLst>
                  <a:ext uri="{FF2B5EF4-FFF2-40B4-BE49-F238E27FC236}">
                    <a16:creationId xmlns:a16="http://schemas.microsoft.com/office/drawing/2014/main" id="{45DE54B6-A16F-C94C-8B2C-E3EC007824A4}"/>
                  </a:ext>
                </a:extLst>
              </p:cNvPr>
              <p:cNvGrpSpPr/>
              <p:nvPr/>
            </p:nvGrpSpPr>
            <p:grpSpPr>
              <a:xfrm>
                <a:off x="6719277" y="3068290"/>
                <a:ext cx="1220460" cy="1218225"/>
                <a:chOff x="6911509" y="3074067"/>
                <a:chExt cx="1220460" cy="1218225"/>
              </a:xfrm>
            </p:grpSpPr>
            <p:pic>
              <p:nvPicPr>
                <p:cNvPr id="16" name="Graphic 15" descr="Lamp">
                  <a:extLst>
                    <a:ext uri="{FF2B5EF4-FFF2-40B4-BE49-F238E27FC236}">
                      <a16:creationId xmlns:a16="http://schemas.microsoft.com/office/drawing/2014/main" id="{87DEC463-2E01-074F-9E7C-F12042BE8F1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911509" y="3074067"/>
                  <a:ext cx="1217774" cy="1217774"/>
                </a:xfrm>
                <a:prstGeom prst="rect">
                  <a:avLst/>
                </a:prstGeom>
              </p:spPr>
            </p:pic>
            <p:pic>
              <p:nvPicPr>
                <p:cNvPr id="44" name="Graphic 43" descr="Lamp">
                  <a:extLst>
                    <a:ext uri="{FF2B5EF4-FFF2-40B4-BE49-F238E27FC236}">
                      <a16:creationId xmlns:a16="http://schemas.microsoft.com/office/drawing/2014/main" id="{C23969AB-67B3-2F46-ADD0-3B78F66F311B}"/>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t="38393" b="-1"/>
                <a:stretch/>
              </p:blipFill>
              <p:spPr>
                <a:xfrm>
                  <a:off x="6914195" y="3542044"/>
                  <a:ext cx="1217774" cy="750248"/>
                </a:xfrm>
                <a:prstGeom prst="rect">
                  <a:avLst/>
                </a:prstGeom>
              </p:spPr>
            </p:pic>
          </p:grpSp>
          <p:grpSp>
            <p:nvGrpSpPr>
              <p:cNvPr id="48" name="Group 47">
                <a:extLst>
                  <a:ext uri="{FF2B5EF4-FFF2-40B4-BE49-F238E27FC236}">
                    <a16:creationId xmlns:a16="http://schemas.microsoft.com/office/drawing/2014/main" id="{C55B8329-CDAD-274C-8DB1-1175B46AD6E8}"/>
                  </a:ext>
                </a:extLst>
              </p:cNvPr>
              <p:cNvGrpSpPr/>
              <p:nvPr/>
            </p:nvGrpSpPr>
            <p:grpSpPr>
              <a:xfrm>
                <a:off x="9617271" y="1229893"/>
                <a:ext cx="914400" cy="914400"/>
                <a:chOff x="7676148" y="414926"/>
                <a:chExt cx="914400" cy="914400"/>
              </a:xfrm>
            </p:grpSpPr>
            <p:pic>
              <p:nvPicPr>
                <p:cNvPr id="20" name="Graphic 19" descr="Clock">
                  <a:extLst>
                    <a:ext uri="{FF2B5EF4-FFF2-40B4-BE49-F238E27FC236}">
                      <a16:creationId xmlns:a16="http://schemas.microsoft.com/office/drawing/2014/main" id="{CB3493C5-5E98-5441-BBA8-0CEE1F60D30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676148" y="414926"/>
                  <a:ext cx="914400" cy="914400"/>
                </a:xfrm>
                <a:prstGeom prst="rect">
                  <a:avLst/>
                </a:prstGeom>
              </p:spPr>
            </p:pic>
            <p:sp>
              <p:nvSpPr>
                <p:cNvPr id="47" name="Oval 46">
                  <a:extLst>
                    <a:ext uri="{FF2B5EF4-FFF2-40B4-BE49-F238E27FC236}">
                      <a16:creationId xmlns:a16="http://schemas.microsoft.com/office/drawing/2014/main" id="{0DC18DF1-7F54-6542-A3FB-3061734517DE}"/>
                    </a:ext>
                  </a:extLst>
                </p:cNvPr>
                <p:cNvSpPr/>
                <p:nvPr/>
              </p:nvSpPr>
              <p:spPr>
                <a:xfrm>
                  <a:off x="7780892" y="515188"/>
                  <a:ext cx="711035" cy="711035"/>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607C8E8E-CCD1-7149-8923-4810A6C1643C}"/>
                  </a:ext>
                </a:extLst>
              </p:cNvPr>
              <p:cNvGrpSpPr/>
              <p:nvPr/>
            </p:nvGrpSpPr>
            <p:grpSpPr>
              <a:xfrm>
                <a:off x="10354453" y="3381610"/>
                <a:ext cx="914400" cy="925027"/>
                <a:chOff x="10354453" y="3381610"/>
                <a:chExt cx="914400" cy="925027"/>
              </a:xfrm>
            </p:grpSpPr>
            <p:pic>
              <p:nvPicPr>
                <p:cNvPr id="51" name="Graphic 50" descr="Fax">
                  <a:extLst>
                    <a:ext uri="{FF2B5EF4-FFF2-40B4-BE49-F238E27FC236}">
                      <a16:creationId xmlns:a16="http://schemas.microsoft.com/office/drawing/2014/main" id="{0519CC6F-330B-AD42-9546-A206EF6441E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354453" y="3382609"/>
                  <a:ext cx="914400" cy="914400"/>
                </a:xfrm>
                <a:prstGeom prst="rect">
                  <a:avLst/>
                </a:prstGeom>
              </p:spPr>
            </p:pic>
            <p:grpSp>
              <p:nvGrpSpPr>
                <p:cNvPr id="55" name="Group 54">
                  <a:extLst>
                    <a:ext uri="{FF2B5EF4-FFF2-40B4-BE49-F238E27FC236}">
                      <a16:creationId xmlns:a16="http://schemas.microsoft.com/office/drawing/2014/main" id="{05592710-1491-9841-A3BA-FF1D26059D97}"/>
                    </a:ext>
                  </a:extLst>
                </p:cNvPr>
                <p:cNvGrpSpPr/>
                <p:nvPr/>
              </p:nvGrpSpPr>
              <p:grpSpPr>
                <a:xfrm>
                  <a:off x="10354453" y="3381610"/>
                  <a:ext cx="914400" cy="925027"/>
                  <a:chOff x="10354453" y="3381610"/>
                  <a:chExt cx="914400" cy="925027"/>
                </a:xfrm>
              </p:grpSpPr>
              <p:pic>
                <p:nvPicPr>
                  <p:cNvPr id="52" name="Graphic 51" descr="Fax">
                    <a:extLst>
                      <a:ext uri="{FF2B5EF4-FFF2-40B4-BE49-F238E27FC236}">
                        <a16:creationId xmlns:a16="http://schemas.microsoft.com/office/drawing/2014/main" id="{384DC200-9C70-6D44-A4D2-B71B9170C361}"/>
                      </a:ext>
                    </a:extLst>
                  </p:cNvPr>
                  <p:cNvPicPr>
                    <a:picLocks noChangeAspect="1"/>
                  </p:cNvPicPr>
                  <p:nvPr/>
                </p:nvPicPr>
                <p:blipFill rotWithShape="1">
                  <a:blip r:embed="rId31">
                    <a:extLst>
                      <a:ext uri="{96DAC541-7B7A-43D3-8B79-37D633B846F1}">
                        <asvg:svgBlip xmlns:asvg="http://schemas.microsoft.com/office/drawing/2016/SVG/main" r:embed="rId32"/>
                      </a:ext>
                    </a:extLst>
                  </a:blip>
                  <a:srcRect t="48947"/>
                  <a:stretch/>
                </p:blipFill>
                <p:spPr>
                  <a:xfrm>
                    <a:off x="10354453" y="3839808"/>
                    <a:ext cx="914400" cy="466829"/>
                  </a:xfrm>
                  <a:prstGeom prst="rect">
                    <a:avLst/>
                  </a:prstGeom>
                </p:spPr>
              </p:pic>
              <p:pic>
                <p:nvPicPr>
                  <p:cNvPr id="53" name="Graphic 52" descr="Fax">
                    <a:extLst>
                      <a:ext uri="{FF2B5EF4-FFF2-40B4-BE49-F238E27FC236}">
                        <a16:creationId xmlns:a16="http://schemas.microsoft.com/office/drawing/2014/main" id="{8A5A7064-C1D6-EC43-8C73-1C03D19B5BAD}"/>
                      </a:ext>
                    </a:extLst>
                  </p:cNvPr>
                  <p:cNvPicPr>
                    <a:picLocks noChangeAspect="1"/>
                  </p:cNvPicPr>
                  <p:nvPr/>
                </p:nvPicPr>
                <p:blipFill rotWithShape="1">
                  <a:blip r:embed="rId31">
                    <a:extLst>
                      <a:ext uri="{96DAC541-7B7A-43D3-8B79-37D633B846F1}">
                        <asvg:svgBlip xmlns:asvg="http://schemas.microsoft.com/office/drawing/2016/SVG/main" r:embed="rId32"/>
                      </a:ext>
                    </a:extLst>
                  </a:blip>
                  <a:srcRect r="75293"/>
                  <a:stretch/>
                </p:blipFill>
                <p:spPr>
                  <a:xfrm>
                    <a:off x="10356587" y="3385444"/>
                    <a:ext cx="225920" cy="914400"/>
                  </a:xfrm>
                  <a:prstGeom prst="rect">
                    <a:avLst/>
                  </a:prstGeom>
                </p:spPr>
              </p:pic>
              <p:pic>
                <p:nvPicPr>
                  <p:cNvPr id="54" name="Graphic 53" descr="Fax">
                    <a:extLst>
                      <a:ext uri="{FF2B5EF4-FFF2-40B4-BE49-F238E27FC236}">
                        <a16:creationId xmlns:a16="http://schemas.microsoft.com/office/drawing/2014/main" id="{6B3AE4EC-7FB9-9B4C-93A0-5C51D9E21669}"/>
                      </a:ext>
                    </a:extLst>
                  </p:cNvPr>
                  <p:cNvPicPr>
                    <a:picLocks noChangeAspect="1"/>
                  </p:cNvPicPr>
                  <p:nvPr/>
                </p:nvPicPr>
                <p:blipFill rotWithShape="1">
                  <a:blip r:embed="rId31">
                    <a:extLst>
                      <a:ext uri="{96DAC541-7B7A-43D3-8B79-37D633B846F1}">
                        <asvg:svgBlip xmlns:asvg="http://schemas.microsoft.com/office/drawing/2016/SVG/main" r:embed="rId32"/>
                      </a:ext>
                    </a:extLst>
                  </a:blip>
                  <a:srcRect l="75293"/>
                  <a:stretch/>
                </p:blipFill>
                <p:spPr>
                  <a:xfrm>
                    <a:off x="11040798" y="3381610"/>
                    <a:ext cx="225920" cy="914400"/>
                  </a:xfrm>
                  <a:prstGeom prst="rect">
                    <a:avLst/>
                  </a:prstGeom>
                </p:spPr>
              </p:pic>
            </p:grpSp>
          </p:grpSp>
          <p:pic>
            <p:nvPicPr>
              <p:cNvPr id="57" name="Graphic 56" descr="Document">
                <a:extLst>
                  <a:ext uri="{FF2B5EF4-FFF2-40B4-BE49-F238E27FC236}">
                    <a16:creationId xmlns:a16="http://schemas.microsoft.com/office/drawing/2014/main" id="{49F1BEFE-B701-C141-A154-2D44E60B4DEE}"/>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07156">
                <a:off x="8204852" y="1415267"/>
                <a:ext cx="520440" cy="520440"/>
              </a:xfrm>
              <a:prstGeom prst="rect">
                <a:avLst/>
              </a:prstGeom>
            </p:spPr>
          </p:pic>
          <p:pic>
            <p:nvPicPr>
              <p:cNvPr id="58" name="Graphic 57" descr="Contract RTL">
                <a:extLst>
                  <a:ext uri="{FF2B5EF4-FFF2-40B4-BE49-F238E27FC236}">
                    <a16:creationId xmlns:a16="http://schemas.microsoft.com/office/drawing/2014/main" id="{0AEFCF01-FCA3-E74F-89AF-B01123B75816}"/>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822072">
                <a:off x="10139289" y="2671948"/>
                <a:ext cx="414090" cy="414090"/>
              </a:xfrm>
              <a:prstGeom prst="rect">
                <a:avLst/>
              </a:prstGeom>
            </p:spPr>
          </p:pic>
          <p:pic>
            <p:nvPicPr>
              <p:cNvPr id="60" name="Graphic 59" descr="Bar graph with upward trend">
                <a:extLst>
                  <a:ext uri="{FF2B5EF4-FFF2-40B4-BE49-F238E27FC236}">
                    <a16:creationId xmlns:a16="http://schemas.microsoft.com/office/drawing/2014/main" id="{292A786B-DE4C-9B4A-A372-964B415CEEE0}"/>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7258459" y="2639589"/>
                <a:ext cx="292214" cy="292214"/>
              </a:xfrm>
              <a:prstGeom prst="rect">
                <a:avLst/>
              </a:prstGeom>
            </p:spPr>
          </p:pic>
          <p:pic>
            <p:nvPicPr>
              <p:cNvPr id="62" name="Graphic 61" descr="Barcode">
                <a:extLst>
                  <a:ext uri="{FF2B5EF4-FFF2-40B4-BE49-F238E27FC236}">
                    <a16:creationId xmlns:a16="http://schemas.microsoft.com/office/drawing/2014/main" id="{D9BBE80C-F4BB-0942-BE91-013432C102BF}"/>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9735131" y="2738622"/>
                <a:ext cx="417463" cy="417463"/>
              </a:xfrm>
              <a:prstGeom prst="rect">
                <a:avLst/>
              </a:prstGeom>
            </p:spPr>
          </p:pic>
          <p:pic>
            <p:nvPicPr>
              <p:cNvPr id="64" name="Graphic 63" descr="Rainbow">
                <a:extLst>
                  <a:ext uri="{FF2B5EF4-FFF2-40B4-BE49-F238E27FC236}">
                    <a16:creationId xmlns:a16="http://schemas.microsoft.com/office/drawing/2014/main" id="{79A66953-33F2-694F-9EFE-03DC54630ACC}"/>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7648172" y="2901410"/>
                <a:ext cx="624511" cy="624511"/>
              </a:xfrm>
              <a:prstGeom prst="rect">
                <a:avLst/>
              </a:prstGeom>
            </p:spPr>
          </p:pic>
          <p:pic>
            <p:nvPicPr>
              <p:cNvPr id="68" name="Graphic 67" descr="Return">
                <a:extLst>
                  <a:ext uri="{FF2B5EF4-FFF2-40B4-BE49-F238E27FC236}">
                    <a16:creationId xmlns:a16="http://schemas.microsoft.com/office/drawing/2014/main" id="{094695F5-3924-1744-816E-549C45292D7F}"/>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rot="18158765">
                <a:off x="11033346" y="3137703"/>
                <a:ext cx="569960" cy="569960"/>
              </a:xfrm>
              <a:prstGeom prst="rect">
                <a:avLst/>
              </a:prstGeom>
            </p:spPr>
          </p:pic>
          <p:pic>
            <p:nvPicPr>
              <p:cNvPr id="70" name="Graphic 69" descr="Presentation with pie chart">
                <a:extLst>
                  <a:ext uri="{FF2B5EF4-FFF2-40B4-BE49-F238E27FC236}">
                    <a16:creationId xmlns:a16="http://schemas.microsoft.com/office/drawing/2014/main" id="{A5FE2821-38A5-5F43-BB3A-09CD9981F0BD}"/>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8740491" y="959803"/>
                <a:ext cx="769729" cy="769729"/>
              </a:xfrm>
              <a:prstGeom prst="rect">
                <a:avLst/>
              </a:prstGeom>
            </p:spPr>
          </p:pic>
          <p:pic>
            <p:nvPicPr>
              <p:cNvPr id="72" name="Graphic 71" descr="Telephone">
                <a:extLst>
                  <a:ext uri="{FF2B5EF4-FFF2-40B4-BE49-F238E27FC236}">
                    <a16:creationId xmlns:a16="http://schemas.microsoft.com/office/drawing/2014/main" id="{80A3F60A-2AAB-F643-87CE-63119CC81ADF}"/>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0208867" y="3250958"/>
                <a:ext cx="360279" cy="360279"/>
              </a:xfrm>
              <a:prstGeom prst="rect">
                <a:avLst/>
              </a:prstGeom>
            </p:spPr>
          </p:pic>
          <p:pic>
            <p:nvPicPr>
              <p:cNvPr id="74" name="Graphic 73" descr="Radio">
                <a:extLst>
                  <a:ext uri="{FF2B5EF4-FFF2-40B4-BE49-F238E27FC236}">
                    <a16:creationId xmlns:a16="http://schemas.microsoft.com/office/drawing/2014/main" id="{F622BAA6-3ECF-EC4A-8001-79C00A6695BC}"/>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6734829" y="3611237"/>
                <a:ext cx="475654" cy="475654"/>
              </a:xfrm>
              <a:prstGeom prst="rect">
                <a:avLst/>
              </a:prstGeom>
            </p:spPr>
          </p:pic>
          <p:pic>
            <p:nvPicPr>
              <p:cNvPr id="76" name="Graphic 75" descr="Robot">
                <a:extLst>
                  <a:ext uri="{FF2B5EF4-FFF2-40B4-BE49-F238E27FC236}">
                    <a16:creationId xmlns:a16="http://schemas.microsoft.com/office/drawing/2014/main" id="{11C34D6F-12B0-BD46-8DF6-D4252E2CECA6}"/>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0071312" y="2087216"/>
                <a:ext cx="520709" cy="520709"/>
              </a:xfrm>
              <a:prstGeom prst="rect">
                <a:avLst/>
              </a:prstGeom>
            </p:spPr>
          </p:pic>
          <p:pic>
            <p:nvPicPr>
              <p:cNvPr id="78" name="Graphic 77" descr="Paint">
                <a:extLst>
                  <a:ext uri="{FF2B5EF4-FFF2-40B4-BE49-F238E27FC236}">
                    <a16:creationId xmlns:a16="http://schemas.microsoft.com/office/drawing/2014/main" id="{4F20B57D-95B8-6D48-897B-A16F9CE43D52}"/>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0492241" y="1714401"/>
                <a:ext cx="457199" cy="457199"/>
              </a:xfrm>
              <a:prstGeom prst="rect">
                <a:avLst/>
              </a:prstGeom>
            </p:spPr>
          </p:pic>
          <p:pic>
            <p:nvPicPr>
              <p:cNvPr id="80" name="Graphic 79" descr="Flashlight">
                <a:extLst>
                  <a:ext uri="{FF2B5EF4-FFF2-40B4-BE49-F238E27FC236}">
                    <a16:creationId xmlns:a16="http://schemas.microsoft.com/office/drawing/2014/main" id="{63BD296E-82C7-394A-B053-E8E888596404}"/>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9622486" y="999870"/>
                <a:ext cx="302306" cy="302306"/>
              </a:xfrm>
              <a:prstGeom prst="rect">
                <a:avLst/>
              </a:prstGeom>
            </p:spPr>
          </p:pic>
          <p:pic>
            <p:nvPicPr>
              <p:cNvPr id="82" name="Graphic 81" descr="Lightning bolt">
                <a:extLst>
                  <a:ext uri="{FF2B5EF4-FFF2-40B4-BE49-F238E27FC236}">
                    <a16:creationId xmlns:a16="http://schemas.microsoft.com/office/drawing/2014/main" id="{26448E1F-EA8D-6C46-909F-137F9E31FADC}"/>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10604596" y="2992805"/>
                <a:ext cx="292214" cy="292214"/>
              </a:xfrm>
              <a:prstGeom prst="rect">
                <a:avLst/>
              </a:prstGeom>
            </p:spPr>
          </p:pic>
        </p:grpSp>
        <p:pic>
          <p:nvPicPr>
            <p:cNvPr id="85" name="Graphic 84" descr="Thought bubble">
              <a:extLst>
                <a:ext uri="{FF2B5EF4-FFF2-40B4-BE49-F238E27FC236}">
                  <a16:creationId xmlns:a16="http://schemas.microsoft.com/office/drawing/2014/main" id="{80D582FF-922D-0F4D-BF80-074A80EF8526}"/>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flipH="1">
              <a:off x="6632179" y="1656084"/>
              <a:ext cx="633544" cy="633544"/>
            </a:xfrm>
            <a:prstGeom prst="rect">
              <a:avLst/>
            </a:prstGeom>
          </p:spPr>
        </p:pic>
        <p:sp>
          <p:nvSpPr>
            <p:cNvPr id="92" name="Oval 91">
              <a:extLst>
                <a:ext uri="{FF2B5EF4-FFF2-40B4-BE49-F238E27FC236}">
                  <a16:creationId xmlns:a16="http://schemas.microsoft.com/office/drawing/2014/main" id="{64B47D5B-A482-9444-8DA9-20347C201D46}"/>
                </a:ext>
              </a:extLst>
            </p:cNvPr>
            <p:cNvSpPr/>
            <p:nvPr/>
          </p:nvSpPr>
          <p:spPr>
            <a:xfrm>
              <a:off x="9794013" y="3788456"/>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9CFA47A-6A0F-A347-9CE0-2FB48AB2CA42}"/>
                </a:ext>
              </a:extLst>
            </p:cNvPr>
            <p:cNvSpPr/>
            <p:nvPr/>
          </p:nvSpPr>
          <p:spPr>
            <a:xfrm>
              <a:off x="7248092" y="4212561"/>
              <a:ext cx="45719" cy="865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5D427F77-4629-594C-B2BF-D8EE39148876}"/>
              </a:ext>
            </a:extLst>
          </p:cNvPr>
          <p:cNvGrpSpPr/>
          <p:nvPr/>
        </p:nvGrpSpPr>
        <p:grpSpPr>
          <a:xfrm>
            <a:off x="507180" y="1382430"/>
            <a:ext cx="6072759" cy="1200329"/>
            <a:chOff x="636430" y="505066"/>
            <a:chExt cx="6072759" cy="1200329"/>
          </a:xfrm>
        </p:grpSpPr>
        <p:sp>
          <p:nvSpPr>
            <p:cNvPr id="86" name="TextBox 85">
              <a:extLst>
                <a:ext uri="{FF2B5EF4-FFF2-40B4-BE49-F238E27FC236}">
                  <a16:creationId xmlns:a16="http://schemas.microsoft.com/office/drawing/2014/main" id="{D5E11D1E-EF33-EF4D-B359-1318A4E552FA}"/>
                </a:ext>
              </a:extLst>
            </p:cNvPr>
            <p:cNvSpPr txBox="1"/>
            <p:nvPr/>
          </p:nvSpPr>
          <p:spPr>
            <a:xfrm>
              <a:off x="1538369" y="505066"/>
              <a:ext cx="5170820" cy="1200329"/>
            </a:xfrm>
            <a:prstGeom prst="rect">
              <a:avLst/>
            </a:prstGeom>
            <a:noFill/>
          </p:spPr>
          <p:txBody>
            <a:bodyPr wrap="square" rtlCol="0">
              <a:spAutoFit/>
            </a:bodyPr>
            <a:lstStyle/>
            <a:p>
              <a:r>
                <a:rPr lang="en-US" sz="2400" b="1" dirty="0"/>
                <a:t>Annotation: </a:t>
              </a:r>
              <a:r>
                <a:rPr lang="en-US" sz="2400" b="1" dirty="0" err="1"/>
                <a:t>annotatePeakInBatch</a:t>
              </a:r>
              <a:endParaRPr lang="en-US" sz="2400" b="1" dirty="0"/>
            </a:p>
            <a:p>
              <a:r>
                <a:rPr lang="en-US" sz="1600" dirty="0"/>
                <a:t>The </a:t>
              </a:r>
              <a:r>
                <a:rPr lang="en-US" sz="1600" i="1" dirty="0" err="1"/>
                <a:t>annotatePeakInBatch</a:t>
              </a:r>
              <a:r>
                <a:rPr lang="en-US" sz="1600" dirty="0"/>
                <a:t> function will obtain the distance to nearest/given-range TSS, miRNA, and /or exons for a list of peak. </a:t>
              </a:r>
            </a:p>
          </p:txBody>
        </p:sp>
        <p:pic>
          <p:nvPicPr>
            <p:cNvPr id="8" name="Graphic 7" descr="Map with pin">
              <a:extLst>
                <a:ext uri="{FF2B5EF4-FFF2-40B4-BE49-F238E27FC236}">
                  <a16:creationId xmlns:a16="http://schemas.microsoft.com/office/drawing/2014/main" id="{53246EBB-5CF6-1D49-9CCF-F3C94CA65609}"/>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36430" y="505066"/>
              <a:ext cx="914400" cy="914400"/>
            </a:xfrm>
            <a:prstGeom prst="rect">
              <a:avLst/>
            </a:prstGeom>
          </p:spPr>
        </p:pic>
      </p:grpSp>
      <p:grpSp>
        <p:nvGrpSpPr>
          <p:cNvPr id="38" name="Group 37">
            <a:extLst>
              <a:ext uri="{FF2B5EF4-FFF2-40B4-BE49-F238E27FC236}">
                <a16:creationId xmlns:a16="http://schemas.microsoft.com/office/drawing/2014/main" id="{3DF90AA1-B39C-4E43-BD1A-475CA6002203}"/>
              </a:ext>
            </a:extLst>
          </p:cNvPr>
          <p:cNvGrpSpPr/>
          <p:nvPr/>
        </p:nvGrpSpPr>
        <p:grpSpPr>
          <a:xfrm>
            <a:off x="507180" y="2569408"/>
            <a:ext cx="6072759" cy="954107"/>
            <a:chOff x="636430" y="1817981"/>
            <a:chExt cx="6072759" cy="954107"/>
          </a:xfrm>
        </p:grpSpPr>
        <p:sp>
          <p:nvSpPr>
            <p:cNvPr id="87" name="TextBox 86">
              <a:extLst>
                <a:ext uri="{FF2B5EF4-FFF2-40B4-BE49-F238E27FC236}">
                  <a16:creationId xmlns:a16="http://schemas.microsoft.com/office/drawing/2014/main" id="{9D85EBD0-E4E4-1B40-9225-CD20B24C9A79}"/>
                </a:ext>
              </a:extLst>
            </p:cNvPr>
            <p:cNvSpPr txBox="1"/>
            <p:nvPr/>
          </p:nvSpPr>
          <p:spPr>
            <a:xfrm>
              <a:off x="1538368" y="1817981"/>
              <a:ext cx="5170821" cy="954107"/>
            </a:xfrm>
            <a:prstGeom prst="rect">
              <a:avLst/>
            </a:prstGeom>
            <a:noFill/>
          </p:spPr>
          <p:txBody>
            <a:bodyPr wrap="square" rtlCol="0">
              <a:spAutoFit/>
            </a:bodyPr>
            <a:lstStyle/>
            <a:p>
              <a:r>
                <a:rPr lang="en-US" sz="2400" b="1" dirty="0"/>
                <a:t>Set operation: </a:t>
              </a:r>
              <a:r>
                <a:rPr lang="en-US" sz="2400" b="1" dirty="0" err="1"/>
                <a:t>findOverlapsOfPeaks</a:t>
              </a:r>
              <a:endParaRPr lang="en-US" sz="2400" b="1" dirty="0"/>
            </a:p>
            <a:p>
              <a:r>
                <a:rPr lang="en-US" sz="1600" dirty="0"/>
                <a:t>The </a:t>
              </a:r>
              <a:r>
                <a:rPr lang="en-US" sz="1600" i="1" dirty="0" err="1"/>
                <a:t>findOverlapsOfPeaks</a:t>
              </a:r>
              <a:r>
                <a:rPr lang="en-US" sz="1600" dirty="0"/>
                <a:t> function will </a:t>
              </a:r>
              <a:r>
                <a:rPr lang="en-US" sz="1600" dirty="0" err="1"/>
                <a:t>findthe</a:t>
              </a:r>
              <a:r>
                <a:rPr lang="en-US" sz="1600" dirty="0"/>
                <a:t> overlapped peaks among two or more (less than five) set of peaks.</a:t>
              </a:r>
            </a:p>
          </p:txBody>
        </p:sp>
        <p:pic>
          <p:nvPicPr>
            <p:cNvPr id="21" name="Graphic 20" descr="Venn diagram">
              <a:extLst>
                <a:ext uri="{FF2B5EF4-FFF2-40B4-BE49-F238E27FC236}">
                  <a16:creationId xmlns:a16="http://schemas.microsoft.com/office/drawing/2014/main" id="{48CB60EE-13E7-0049-B540-D99ED9036D05}"/>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636430" y="1817981"/>
              <a:ext cx="914400" cy="914400"/>
            </a:xfrm>
            <a:prstGeom prst="rect">
              <a:avLst/>
            </a:prstGeom>
          </p:spPr>
        </p:pic>
      </p:grpSp>
      <p:grpSp>
        <p:nvGrpSpPr>
          <p:cNvPr id="50" name="Group 49">
            <a:extLst>
              <a:ext uri="{FF2B5EF4-FFF2-40B4-BE49-F238E27FC236}">
                <a16:creationId xmlns:a16="http://schemas.microsoft.com/office/drawing/2014/main" id="{D2F5D39B-789D-6F42-8D10-6E26B88AAB80}"/>
              </a:ext>
            </a:extLst>
          </p:cNvPr>
          <p:cNvGrpSpPr/>
          <p:nvPr/>
        </p:nvGrpSpPr>
        <p:grpSpPr>
          <a:xfrm>
            <a:off x="507180" y="4450920"/>
            <a:ext cx="6085221" cy="1200329"/>
            <a:chOff x="636430" y="3930416"/>
            <a:chExt cx="6085221" cy="1200329"/>
          </a:xfrm>
        </p:grpSpPr>
        <p:sp>
          <p:nvSpPr>
            <p:cNvPr id="88" name="TextBox 87">
              <a:extLst>
                <a:ext uri="{FF2B5EF4-FFF2-40B4-BE49-F238E27FC236}">
                  <a16:creationId xmlns:a16="http://schemas.microsoft.com/office/drawing/2014/main" id="{998DA668-C6D1-A549-B9CA-18E0C531929F}"/>
                </a:ext>
              </a:extLst>
            </p:cNvPr>
            <p:cNvSpPr txBox="1"/>
            <p:nvPr/>
          </p:nvSpPr>
          <p:spPr>
            <a:xfrm>
              <a:off x="1550830" y="3930416"/>
              <a:ext cx="5170821" cy="1200329"/>
            </a:xfrm>
            <a:prstGeom prst="rect">
              <a:avLst/>
            </a:prstGeom>
            <a:noFill/>
          </p:spPr>
          <p:txBody>
            <a:bodyPr wrap="square" rtlCol="0">
              <a:spAutoFit/>
            </a:bodyPr>
            <a:lstStyle/>
            <a:p>
              <a:r>
                <a:rPr lang="en-US" sz="2400" b="1" dirty="0"/>
                <a:t>Metagene: </a:t>
              </a:r>
              <a:r>
                <a:rPr lang="en-US" sz="2400" b="1" dirty="0" err="1"/>
                <a:t>featureAlignedExtendSignal</a:t>
              </a:r>
              <a:endParaRPr lang="en-US" sz="2400" b="1" dirty="0"/>
            </a:p>
            <a:p>
              <a:r>
                <a:rPr lang="en-US" sz="1600" dirty="0"/>
                <a:t>The </a:t>
              </a:r>
              <a:r>
                <a:rPr lang="en-US" sz="1600" i="1" dirty="0" err="1"/>
                <a:t>featureAlignedExtendSignal</a:t>
              </a:r>
              <a:r>
                <a:rPr lang="en-US" sz="1600" dirty="0"/>
                <a:t> function obtain extract signals in given ranges from bam files of DNA-seq. For RNA-seq, use </a:t>
              </a:r>
              <a:r>
                <a:rPr lang="en-US" sz="1600" i="1" dirty="0" err="1"/>
                <a:t>featureAlignedSignal</a:t>
              </a:r>
              <a:r>
                <a:rPr lang="en-US" sz="1600" i="1" dirty="0"/>
                <a:t> </a:t>
              </a:r>
              <a:r>
                <a:rPr lang="en-US" sz="1600" dirty="0"/>
                <a:t>instead.</a:t>
              </a:r>
              <a:endParaRPr lang="en-US" sz="1600" i="1" dirty="0"/>
            </a:p>
          </p:txBody>
        </p:sp>
        <p:pic>
          <p:nvPicPr>
            <p:cNvPr id="25" name="Graphic 24" descr="Statistics">
              <a:extLst>
                <a:ext uri="{FF2B5EF4-FFF2-40B4-BE49-F238E27FC236}">
                  <a16:creationId xmlns:a16="http://schemas.microsoft.com/office/drawing/2014/main" id="{2135FF99-26B8-6F49-AA99-9AA851C9DE95}"/>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636430" y="3930416"/>
              <a:ext cx="914400" cy="914400"/>
            </a:xfrm>
            <a:prstGeom prst="rect">
              <a:avLst/>
            </a:prstGeom>
          </p:spPr>
        </p:pic>
      </p:grpSp>
      <p:grpSp>
        <p:nvGrpSpPr>
          <p:cNvPr id="59" name="Group 58">
            <a:extLst>
              <a:ext uri="{FF2B5EF4-FFF2-40B4-BE49-F238E27FC236}">
                <a16:creationId xmlns:a16="http://schemas.microsoft.com/office/drawing/2014/main" id="{08932EFD-F9E5-2F4C-A559-233C5D6EBDE6}"/>
              </a:ext>
            </a:extLst>
          </p:cNvPr>
          <p:cNvGrpSpPr/>
          <p:nvPr/>
        </p:nvGrpSpPr>
        <p:grpSpPr>
          <a:xfrm>
            <a:off x="507180" y="5637897"/>
            <a:ext cx="6153421" cy="954107"/>
            <a:chOff x="636430" y="5270661"/>
            <a:chExt cx="6153421" cy="954107"/>
          </a:xfrm>
        </p:grpSpPr>
        <p:sp>
          <p:nvSpPr>
            <p:cNvPr id="90" name="TextBox 89">
              <a:extLst>
                <a:ext uri="{FF2B5EF4-FFF2-40B4-BE49-F238E27FC236}">
                  <a16:creationId xmlns:a16="http://schemas.microsoft.com/office/drawing/2014/main" id="{BB513227-008F-144C-A4F4-CA321077A601}"/>
                </a:ext>
              </a:extLst>
            </p:cNvPr>
            <p:cNvSpPr txBox="1"/>
            <p:nvPr/>
          </p:nvSpPr>
          <p:spPr>
            <a:xfrm>
              <a:off x="1550830" y="5270661"/>
              <a:ext cx="5239021" cy="954107"/>
            </a:xfrm>
            <a:prstGeom prst="rect">
              <a:avLst/>
            </a:prstGeom>
            <a:noFill/>
          </p:spPr>
          <p:txBody>
            <a:bodyPr wrap="square" rtlCol="0">
              <a:spAutoFit/>
            </a:bodyPr>
            <a:lstStyle/>
            <a:p>
              <a:r>
                <a:rPr lang="en-US" sz="2400" b="1" dirty="0"/>
                <a:t>Motif search: </a:t>
              </a:r>
              <a:r>
                <a:rPr lang="en-US" sz="2400" b="1" dirty="0" err="1"/>
                <a:t>summarizePatternInPeaks</a:t>
              </a:r>
              <a:endParaRPr lang="en-US" sz="2400" b="1" dirty="0"/>
            </a:p>
            <a:p>
              <a:r>
                <a:rPr lang="en-US" sz="1600" dirty="0"/>
                <a:t>The </a:t>
              </a:r>
              <a:r>
                <a:rPr lang="en-US" sz="1600" i="1" dirty="0" err="1"/>
                <a:t>summarizePatternInPeaks</a:t>
              </a:r>
              <a:r>
                <a:rPr lang="en-US" sz="1600" dirty="0"/>
                <a:t> function Output a summary of the occurrence of each pattern in the sequences</a:t>
              </a:r>
              <a:endParaRPr lang="en-US" sz="1400" dirty="0"/>
            </a:p>
          </p:txBody>
        </p:sp>
        <p:pic>
          <p:nvPicPr>
            <p:cNvPr id="31" name="Graphic 30" descr="Braille">
              <a:extLst>
                <a:ext uri="{FF2B5EF4-FFF2-40B4-BE49-F238E27FC236}">
                  <a16:creationId xmlns:a16="http://schemas.microsoft.com/office/drawing/2014/main" id="{D14CB105-16E8-6840-99B7-C4E259AB25E6}"/>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636430" y="5270661"/>
              <a:ext cx="914400" cy="914400"/>
            </a:xfrm>
            <a:prstGeom prst="rect">
              <a:avLst/>
            </a:prstGeom>
          </p:spPr>
        </p:pic>
      </p:grpSp>
      <p:grpSp>
        <p:nvGrpSpPr>
          <p:cNvPr id="46" name="Group 45">
            <a:extLst>
              <a:ext uri="{FF2B5EF4-FFF2-40B4-BE49-F238E27FC236}">
                <a16:creationId xmlns:a16="http://schemas.microsoft.com/office/drawing/2014/main" id="{5356A462-14D9-6240-AC94-EF00958D6106}"/>
              </a:ext>
            </a:extLst>
          </p:cNvPr>
          <p:cNvGrpSpPr/>
          <p:nvPr/>
        </p:nvGrpSpPr>
        <p:grpSpPr>
          <a:xfrm>
            <a:off x="507180" y="3510164"/>
            <a:ext cx="5950165" cy="954107"/>
            <a:chOff x="636430" y="2976309"/>
            <a:chExt cx="5950165" cy="954107"/>
          </a:xfrm>
        </p:grpSpPr>
        <p:pic>
          <p:nvPicPr>
            <p:cNvPr id="35" name="Graphic 34" descr="Branching diagram">
              <a:extLst>
                <a:ext uri="{FF2B5EF4-FFF2-40B4-BE49-F238E27FC236}">
                  <a16:creationId xmlns:a16="http://schemas.microsoft.com/office/drawing/2014/main" id="{C7373969-1691-4247-9B7A-A49A85EC394B}"/>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rot="10800000">
              <a:off x="636430" y="2976309"/>
              <a:ext cx="914400" cy="914400"/>
            </a:xfrm>
            <a:prstGeom prst="rect">
              <a:avLst/>
            </a:prstGeom>
          </p:spPr>
        </p:pic>
        <p:sp>
          <p:nvSpPr>
            <p:cNvPr id="77" name="TextBox 76">
              <a:extLst>
                <a:ext uri="{FF2B5EF4-FFF2-40B4-BE49-F238E27FC236}">
                  <a16:creationId xmlns:a16="http://schemas.microsoft.com/office/drawing/2014/main" id="{F5098151-E3D5-5346-A7A0-3425531DE9D6}"/>
                </a:ext>
              </a:extLst>
            </p:cNvPr>
            <p:cNvSpPr txBox="1"/>
            <p:nvPr/>
          </p:nvSpPr>
          <p:spPr>
            <a:xfrm>
              <a:off x="1538369" y="2976309"/>
              <a:ext cx="5048226" cy="954107"/>
            </a:xfrm>
            <a:prstGeom prst="rect">
              <a:avLst/>
            </a:prstGeom>
            <a:noFill/>
          </p:spPr>
          <p:txBody>
            <a:bodyPr wrap="square" rtlCol="0">
              <a:spAutoFit/>
            </a:bodyPr>
            <a:lstStyle/>
            <a:p>
              <a:r>
                <a:rPr lang="en-US" sz="2400" b="1" dirty="0"/>
                <a:t>Enrichment: </a:t>
              </a:r>
              <a:r>
                <a:rPr lang="en-US" sz="2400" b="1" dirty="0" err="1"/>
                <a:t>getEnrichedGO</a:t>
              </a:r>
              <a:endParaRPr lang="en-US" sz="2400" b="1" dirty="0"/>
            </a:p>
            <a:p>
              <a:r>
                <a:rPr lang="en-US" sz="1600" dirty="0"/>
                <a:t>The </a:t>
              </a:r>
              <a:r>
                <a:rPr lang="en-US" sz="1600" i="1" dirty="0" err="1"/>
                <a:t>getEnrichedGO</a:t>
              </a:r>
              <a:r>
                <a:rPr lang="en-US" sz="1600" dirty="0"/>
                <a:t> function obtain the enriched gene ontology (GO) terms that near the peaks.</a:t>
              </a:r>
            </a:p>
          </p:txBody>
        </p:sp>
      </p:grpSp>
      <p:grpSp>
        <p:nvGrpSpPr>
          <p:cNvPr id="65" name="Group 64">
            <a:extLst>
              <a:ext uri="{FF2B5EF4-FFF2-40B4-BE49-F238E27FC236}">
                <a16:creationId xmlns:a16="http://schemas.microsoft.com/office/drawing/2014/main" id="{48531C01-793C-6D48-86B6-0BEDCAEA52EE}"/>
              </a:ext>
            </a:extLst>
          </p:cNvPr>
          <p:cNvGrpSpPr/>
          <p:nvPr/>
        </p:nvGrpSpPr>
        <p:grpSpPr>
          <a:xfrm>
            <a:off x="507180" y="222995"/>
            <a:ext cx="6085221" cy="1200329"/>
            <a:chOff x="649039" y="-11907"/>
            <a:chExt cx="6085221" cy="1200329"/>
          </a:xfrm>
        </p:grpSpPr>
        <p:pic>
          <p:nvPicPr>
            <p:cNvPr id="63" name="Graphic 62" descr="USB">
              <a:extLst>
                <a:ext uri="{FF2B5EF4-FFF2-40B4-BE49-F238E27FC236}">
                  <a16:creationId xmlns:a16="http://schemas.microsoft.com/office/drawing/2014/main" id="{F65D0983-63C7-5346-8578-488BC27AAACD}"/>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649039" y="-11907"/>
              <a:ext cx="914400" cy="914400"/>
            </a:xfrm>
            <a:prstGeom prst="rect">
              <a:avLst/>
            </a:prstGeom>
          </p:spPr>
        </p:pic>
        <p:sp>
          <p:nvSpPr>
            <p:cNvPr id="89" name="TextBox 88">
              <a:extLst>
                <a:ext uri="{FF2B5EF4-FFF2-40B4-BE49-F238E27FC236}">
                  <a16:creationId xmlns:a16="http://schemas.microsoft.com/office/drawing/2014/main" id="{62722A86-24EC-2745-A7E6-F794A8034D63}"/>
                </a:ext>
              </a:extLst>
            </p:cNvPr>
            <p:cNvSpPr txBox="1"/>
            <p:nvPr/>
          </p:nvSpPr>
          <p:spPr>
            <a:xfrm>
              <a:off x="1568126" y="-11907"/>
              <a:ext cx="5166134" cy="1200329"/>
            </a:xfrm>
            <a:prstGeom prst="rect">
              <a:avLst/>
            </a:prstGeom>
            <a:noFill/>
          </p:spPr>
          <p:txBody>
            <a:bodyPr wrap="square" rtlCol="0">
              <a:spAutoFit/>
            </a:bodyPr>
            <a:lstStyle/>
            <a:p>
              <a:r>
                <a:rPr lang="en-US" sz="2400" b="1" dirty="0"/>
                <a:t>I/O: </a:t>
              </a:r>
              <a:r>
                <a:rPr lang="en-US" sz="2400" b="1" dirty="0" err="1"/>
                <a:t>toGRanges</a:t>
              </a:r>
              <a:endParaRPr lang="en-US" sz="2400" b="1" dirty="0"/>
            </a:p>
            <a:p>
              <a:r>
                <a:rPr lang="en-US" sz="1600" dirty="0"/>
                <a:t>The </a:t>
              </a:r>
              <a:r>
                <a:rPr lang="en-US" sz="1600" i="1" dirty="0" err="1"/>
                <a:t>toGRanges</a:t>
              </a:r>
              <a:r>
                <a:rPr lang="en-US" sz="1600" dirty="0"/>
                <a:t> function Convert UCSC BED format and its variants, such as GFF, or user defined dataset such as MACS output file to </a:t>
              </a:r>
              <a:r>
                <a:rPr lang="en-US" sz="1600" dirty="0" err="1"/>
                <a:t>GRanges</a:t>
              </a:r>
              <a:endParaRPr lang="en-US" sz="1600" dirty="0"/>
            </a:p>
          </p:txBody>
        </p:sp>
      </p:grpSp>
    </p:spTree>
    <p:extLst>
      <p:ext uri="{BB962C8B-B14F-4D97-AF65-F5344CB8AC3E}">
        <p14:creationId xmlns:p14="http://schemas.microsoft.com/office/powerpoint/2010/main" val="2082175228"/>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1985</TotalTime>
  <Words>6413</Words>
  <Application>Microsoft Macintosh PowerPoint</Application>
  <PresentationFormat>Widescreen</PresentationFormat>
  <Paragraphs>664</Paragraphs>
  <Slides>38</Slides>
  <Notes>37</Notes>
  <HiddenSlides>1</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38</vt:i4>
      </vt:variant>
    </vt:vector>
  </HeadingPairs>
  <TitlesOfParts>
    <vt:vector size="53" baseType="lpstr">
      <vt:lpstr>-apple-system</vt:lpstr>
      <vt:lpstr>inherit</vt:lpstr>
      <vt:lpstr>Lato</vt:lpstr>
      <vt:lpstr>Andale Mono</vt:lpstr>
      <vt:lpstr>Arial</vt:lpstr>
      <vt:lpstr>Britannic Bold</vt:lpstr>
      <vt:lpstr>Calibri</vt:lpstr>
      <vt:lpstr>Calibri Light</vt:lpstr>
      <vt:lpstr>Copperplate Gothic Bold</vt:lpstr>
      <vt:lpstr>Courier</vt:lpstr>
      <vt:lpstr>Courier New</vt:lpstr>
      <vt:lpstr>Helvetica</vt:lpstr>
      <vt:lpstr>Helvetica Neue</vt:lpstr>
      <vt:lpstr>Wingdings</vt:lpstr>
      <vt:lpstr>Office Theme</vt:lpstr>
      <vt:lpstr>ChIPpeakAnno</vt:lpstr>
      <vt:lpstr>PowerPoint Presentation</vt:lpstr>
      <vt:lpstr>A quick history of sequencing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ChIPpeakAnno</dc:title>
  <dc:creator>Jianhong Ou, Ph.D.</dc:creator>
  <cp:lastModifiedBy>Jianhong Ou, Ph.D.</cp:lastModifiedBy>
  <cp:revision>1</cp:revision>
  <dcterms:created xsi:type="dcterms:W3CDTF">2020-06-30T15:28:30Z</dcterms:created>
  <dcterms:modified xsi:type="dcterms:W3CDTF">2020-07-02T00:34:01Z</dcterms:modified>
</cp:coreProperties>
</file>